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4.xml" ContentType="application/vnd.openxmlformats-officedocument.theme+xml"/>
  <Override PartName="/ppt/slideLayouts/slideLayout22.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0" r:id="rId2"/>
    <p:sldMasterId id="2147483662" r:id="rId3"/>
    <p:sldMasterId id="2147483664" r:id="rId4"/>
    <p:sldMasterId id="2147483681" r:id="rId5"/>
  </p:sldMasterIdLst>
  <p:notesMasterIdLst>
    <p:notesMasterId r:id="rId29"/>
  </p:notesMasterIdLst>
  <p:sldIdLst>
    <p:sldId id="257" r:id="rId6"/>
    <p:sldId id="259" r:id="rId7"/>
    <p:sldId id="258" r:id="rId8"/>
    <p:sldId id="295" r:id="rId9"/>
    <p:sldId id="288" r:id="rId10"/>
    <p:sldId id="305" r:id="rId11"/>
    <p:sldId id="309" r:id="rId12"/>
    <p:sldId id="313" r:id="rId13"/>
    <p:sldId id="292" r:id="rId14"/>
    <p:sldId id="294" r:id="rId15"/>
    <p:sldId id="314" r:id="rId16"/>
    <p:sldId id="318" r:id="rId17"/>
    <p:sldId id="319" r:id="rId18"/>
    <p:sldId id="328" r:id="rId19"/>
    <p:sldId id="321" r:id="rId20"/>
    <p:sldId id="327" r:id="rId21"/>
    <p:sldId id="324" r:id="rId22"/>
    <p:sldId id="325" r:id="rId23"/>
    <p:sldId id="326" r:id="rId24"/>
    <p:sldId id="320" r:id="rId25"/>
    <p:sldId id="316" r:id="rId26"/>
    <p:sldId id="315" r:id="rId27"/>
    <p:sldId id="293" r:id="rId28"/>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CE9"/>
    <a:srgbClr val="FF6600"/>
    <a:srgbClr val="D6E0EC"/>
    <a:srgbClr val="415D86"/>
    <a:srgbClr val="E2F7FB"/>
    <a:srgbClr val="C5D4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3" d="100"/>
          <a:sy n="83" d="100"/>
        </p:scale>
        <p:origin x="158"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g>
</file>

<file path=ppt/media/image18.png>
</file>

<file path=ppt/media/image2.png>
</file>

<file path=ppt/media/image3.png>
</file>

<file path=ppt/media/image4.png>
</file>

<file path=ppt/media/image5.pn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A28B08-42DF-48E3-9BE1-5462B2F97DB2}" type="datetimeFigureOut">
              <a:rPr lang="de-DE" smtClean="0"/>
              <a:t>17.12.2021</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5C078A-9713-42B5-9FE2-68AB59658F2F}" type="slidenum">
              <a:rPr lang="de-DE" smtClean="0"/>
              <a:t>‹Nr.›</a:t>
            </a:fld>
            <a:endParaRPr lang="de-DE"/>
          </a:p>
        </p:txBody>
      </p:sp>
    </p:spTree>
    <p:extLst>
      <p:ext uri="{BB962C8B-B14F-4D97-AF65-F5344CB8AC3E}">
        <p14:creationId xmlns:p14="http://schemas.microsoft.com/office/powerpoint/2010/main" val="2864851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sei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02997F-06C7-4F92-859F-E449918A55C5}"/>
              </a:ext>
            </a:extLst>
          </p:cNvPr>
          <p:cNvSpPr>
            <a:spLocks noGrp="1"/>
          </p:cNvSpPr>
          <p:nvPr>
            <p:ph type="ctrTitle"/>
          </p:nvPr>
        </p:nvSpPr>
        <p:spPr>
          <a:xfrm>
            <a:off x="1524000" y="891544"/>
            <a:ext cx="9144000" cy="1655762"/>
          </a:xfrm>
          <a:prstGeom prst="rect">
            <a:avLst/>
          </a:prstGeom>
        </p:spPr>
        <p:txBody>
          <a:bodyPr anchor="b"/>
          <a:lstStyle>
            <a:lvl1pPr algn="ctr">
              <a:defRPr sz="5400" b="0">
                <a:latin typeface="Klavika Regular" panose="020B0506040000020004" pitchFamily="34" charset="0"/>
              </a:defRPr>
            </a:lvl1pPr>
          </a:lstStyle>
          <a:p>
            <a:r>
              <a:rPr lang="de-DE"/>
              <a:t>Mastertitelformat bearbeiten</a:t>
            </a:r>
            <a:endParaRPr lang="de-DE" dirty="0"/>
          </a:p>
        </p:txBody>
      </p:sp>
      <p:sp>
        <p:nvSpPr>
          <p:cNvPr id="3" name="Untertitel 2">
            <a:extLst>
              <a:ext uri="{FF2B5EF4-FFF2-40B4-BE49-F238E27FC236}">
                <a16:creationId xmlns:a16="http://schemas.microsoft.com/office/drawing/2014/main" id="{43770D5E-2679-43DB-9722-85093C97062B}"/>
              </a:ext>
            </a:extLst>
          </p:cNvPr>
          <p:cNvSpPr>
            <a:spLocks noGrp="1"/>
          </p:cNvSpPr>
          <p:nvPr>
            <p:ph type="subTitle" idx="1"/>
          </p:nvPr>
        </p:nvSpPr>
        <p:spPr>
          <a:xfrm>
            <a:off x="1524000" y="2927335"/>
            <a:ext cx="9144000" cy="1655762"/>
          </a:xfrm>
          <a:prstGeom prst="rect">
            <a:avLst/>
          </a:prstGeom>
        </p:spPr>
        <p:txBody>
          <a:bodyPr/>
          <a:lstStyle>
            <a:lvl1pPr marL="0" indent="0" algn="ctr">
              <a:buNone/>
              <a:defRPr sz="2800">
                <a:latin typeface="Klavika Regular" panose="020B05060400000200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4" name="Datumsplatzhalter 3">
            <a:extLst>
              <a:ext uri="{FF2B5EF4-FFF2-40B4-BE49-F238E27FC236}">
                <a16:creationId xmlns:a16="http://schemas.microsoft.com/office/drawing/2014/main" id="{0153AF73-0B1F-42B7-A9A8-2F2D5BAD0078}"/>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id="{C94E8988-0652-445E-B0F8-61B3C7434810}"/>
              </a:ext>
            </a:extLst>
          </p:cNvPr>
          <p:cNvSpPr>
            <a:spLocks noGrp="1"/>
          </p:cNvSpPr>
          <p:nvPr>
            <p:ph type="ftr" sz="quarter" idx="11"/>
          </p:nvPr>
        </p:nvSpPr>
        <p:spPr/>
        <p:txBody>
          <a:bodyPr/>
          <a:lstStyle/>
          <a:p>
            <a:r>
              <a:rPr lang="de-DE"/>
              <a:t>Robert Reitmeier, Validas AG</a:t>
            </a:r>
          </a:p>
        </p:txBody>
      </p:sp>
      <p:sp>
        <p:nvSpPr>
          <p:cNvPr id="6" name="Foliennummernplatzhalter 5">
            <a:extLst>
              <a:ext uri="{FF2B5EF4-FFF2-40B4-BE49-F238E27FC236}">
                <a16:creationId xmlns:a16="http://schemas.microsoft.com/office/drawing/2014/main" id="{C633A258-C982-4620-9534-9DCAB09CC5F9}"/>
              </a:ext>
            </a:extLst>
          </p:cNvPr>
          <p:cNvSpPr>
            <a:spLocks noGrp="1"/>
          </p:cNvSpPr>
          <p:nvPr>
            <p:ph type="sldNum" sz="quarter" idx="12"/>
          </p:nvPr>
        </p:nvSpPr>
        <p:spPr/>
        <p:txBody>
          <a:bodyPr/>
          <a:lstStyle/>
          <a:p>
            <a:fld id="{B8379C2E-E053-40DD-A3B2-19F315601937}" type="slidenum">
              <a:rPr lang="de-DE" smtClean="0"/>
              <a:t>‹Nr.›</a:t>
            </a:fld>
            <a:endParaRPr lang="de-DE"/>
          </a:p>
        </p:txBody>
      </p:sp>
    </p:spTree>
    <p:extLst>
      <p:ext uri="{BB962C8B-B14F-4D97-AF65-F5344CB8AC3E}">
        <p14:creationId xmlns:p14="http://schemas.microsoft.com/office/powerpoint/2010/main" val="1497257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9">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id="{53451465-CA60-4830-A009-8B1A58D527E3}"/>
              </a:ext>
            </a:extLst>
          </p:cNvPr>
          <p:cNvPicPr>
            <a:picLocks noChangeAspect="1"/>
          </p:cNvPicPr>
          <p:nvPr userDrawn="1"/>
        </p:nvPicPr>
        <p:blipFill>
          <a:blip r:embed="rId2"/>
          <a:stretch>
            <a:fillRect/>
          </a:stretch>
        </p:blipFill>
        <p:spPr>
          <a:xfrm>
            <a:off x="0" y="5197097"/>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id="{967E3BC9-E1B5-4A11-A286-9F6B7FFFA1FF}"/>
              </a:ext>
            </a:extLst>
          </p:cNvPr>
          <p:cNvSpPr>
            <a:spLocks noGrp="1"/>
          </p:cNvSpPr>
          <p:nvPr>
            <p:ph type="body" sz="quarter" idx="13"/>
          </p:nvPr>
        </p:nvSpPr>
        <p:spPr>
          <a:xfrm>
            <a:off x="565597" y="1581599"/>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id="{41D50DB2-65EC-4F70-808A-47BB5219AA75}"/>
              </a:ext>
            </a:extLst>
          </p:cNvPr>
          <p:cNvSpPr>
            <a:spLocks noGrp="1"/>
          </p:cNvSpPr>
          <p:nvPr>
            <p:ph type="body" sz="quarter" idx="14"/>
          </p:nvPr>
        </p:nvSpPr>
        <p:spPr>
          <a:xfrm>
            <a:off x="565598" y="2068510"/>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id="{46B4628E-B670-49AF-8185-26755C04BAE2}"/>
              </a:ext>
            </a:extLst>
          </p:cNvPr>
          <p:cNvSpPr>
            <a:spLocks noGrp="1"/>
          </p:cNvSpPr>
          <p:nvPr>
            <p:ph type="body" sz="quarter" idx="15"/>
          </p:nvPr>
        </p:nvSpPr>
        <p:spPr>
          <a:xfrm>
            <a:off x="565597" y="2546013"/>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id="{5FE9DF55-801D-4908-BBAB-26F7D6762A5B}"/>
              </a:ext>
            </a:extLst>
          </p:cNvPr>
          <p:cNvSpPr>
            <a:spLocks noGrp="1"/>
          </p:cNvSpPr>
          <p:nvPr>
            <p:ph type="body" sz="quarter" idx="16"/>
          </p:nvPr>
        </p:nvSpPr>
        <p:spPr>
          <a:xfrm>
            <a:off x="565598" y="3022251"/>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id="{D1703167-7569-4A78-B4FE-0589C9276D32}"/>
              </a:ext>
            </a:extLst>
          </p:cNvPr>
          <p:cNvSpPr>
            <a:spLocks noGrp="1"/>
          </p:cNvSpPr>
          <p:nvPr>
            <p:ph type="body" sz="quarter" idx="17"/>
          </p:nvPr>
        </p:nvSpPr>
        <p:spPr>
          <a:xfrm>
            <a:off x="565598" y="3499618"/>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id="{2C4D120E-21A9-4BE9-BE13-3AB3720FE0B7}"/>
              </a:ext>
            </a:extLst>
          </p:cNvPr>
          <p:cNvSpPr>
            <a:spLocks noGrp="1"/>
          </p:cNvSpPr>
          <p:nvPr>
            <p:ph type="body" sz="quarter" idx="18"/>
          </p:nvPr>
        </p:nvSpPr>
        <p:spPr>
          <a:xfrm>
            <a:off x="565599" y="3973464"/>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id="{7BD9E9BC-6D07-419E-AE84-F603A1612D5B}"/>
              </a:ext>
            </a:extLst>
          </p:cNvPr>
          <p:cNvSpPr>
            <a:spLocks noGrp="1"/>
          </p:cNvSpPr>
          <p:nvPr>
            <p:ph type="body" sz="quarter" idx="19"/>
          </p:nvPr>
        </p:nvSpPr>
        <p:spPr>
          <a:xfrm>
            <a:off x="565600" y="4444860"/>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id="{9B94FB23-D3C5-491E-8106-DC0C3CE6B989}"/>
              </a:ext>
            </a:extLst>
          </p:cNvPr>
          <p:cNvSpPr>
            <a:spLocks noGrp="1"/>
          </p:cNvSpPr>
          <p:nvPr>
            <p:ph type="body" sz="quarter" idx="20"/>
          </p:nvPr>
        </p:nvSpPr>
        <p:spPr>
          <a:xfrm>
            <a:off x="565601" y="5377595"/>
            <a:ext cx="8761413" cy="297762"/>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id="{FDD1D480-105F-4D17-856D-1BEB588D965E}"/>
              </a:ext>
            </a:extLst>
          </p:cNvPr>
          <p:cNvSpPr>
            <a:spLocks noGrp="1"/>
          </p:cNvSpPr>
          <p:nvPr>
            <p:ph type="body" sz="quarter" idx="21"/>
          </p:nvPr>
        </p:nvSpPr>
        <p:spPr>
          <a:xfrm>
            <a:off x="565601" y="5845060"/>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id="{DBFAA5BA-605C-488F-9881-30725FD1AE96}"/>
              </a:ext>
            </a:extLst>
          </p:cNvPr>
          <p:cNvSpPr>
            <a:spLocks noGrp="1"/>
          </p:cNvSpPr>
          <p:nvPr>
            <p:ph type="body" sz="quarter" idx="23"/>
          </p:nvPr>
        </p:nvSpPr>
        <p:spPr>
          <a:xfrm>
            <a:off x="565602" y="4914024"/>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3416523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10">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id="{8691D18F-0135-4C9B-B543-ADB3E52A2267}"/>
              </a:ext>
            </a:extLst>
          </p:cNvPr>
          <p:cNvPicPr>
            <a:picLocks noChangeAspect="1"/>
          </p:cNvPicPr>
          <p:nvPr userDrawn="1"/>
        </p:nvPicPr>
        <p:blipFill>
          <a:blip r:embed="rId2"/>
          <a:stretch>
            <a:fillRect/>
          </a:stretch>
        </p:blipFill>
        <p:spPr>
          <a:xfrm>
            <a:off x="-43132" y="5580748"/>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id="{967E3BC9-E1B5-4A11-A286-9F6B7FFFA1FF}"/>
              </a:ext>
            </a:extLst>
          </p:cNvPr>
          <p:cNvSpPr>
            <a:spLocks noGrp="1"/>
          </p:cNvSpPr>
          <p:nvPr>
            <p:ph type="body" sz="quarter" idx="13"/>
          </p:nvPr>
        </p:nvSpPr>
        <p:spPr>
          <a:xfrm>
            <a:off x="522465" y="1495335"/>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id="{41D50DB2-65EC-4F70-808A-47BB5219AA75}"/>
              </a:ext>
            </a:extLst>
          </p:cNvPr>
          <p:cNvSpPr>
            <a:spLocks noGrp="1"/>
          </p:cNvSpPr>
          <p:nvPr>
            <p:ph type="body" sz="quarter" idx="14"/>
          </p:nvPr>
        </p:nvSpPr>
        <p:spPr>
          <a:xfrm>
            <a:off x="522466" y="1982246"/>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id="{46B4628E-B670-49AF-8185-26755C04BAE2}"/>
              </a:ext>
            </a:extLst>
          </p:cNvPr>
          <p:cNvSpPr>
            <a:spLocks noGrp="1"/>
          </p:cNvSpPr>
          <p:nvPr>
            <p:ph type="body" sz="quarter" idx="15"/>
          </p:nvPr>
        </p:nvSpPr>
        <p:spPr>
          <a:xfrm>
            <a:off x="522465" y="2459749"/>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id="{5FE9DF55-801D-4908-BBAB-26F7D6762A5B}"/>
              </a:ext>
            </a:extLst>
          </p:cNvPr>
          <p:cNvSpPr>
            <a:spLocks noGrp="1"/>
          </p:cNvSpPr>
          <p:nvPr>
            <p:ph type="body" sz="quarter" idx="16"/>
          </p:nvPr>
        </p:nvSpPr>
        <p:spPr>
          <a:xfrm>
            <a:off x="522466" y="2935987"/>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id="{D1703167-7569-4A78-B4FE-0589C9276D32}"/>
              </a:ext>
            </a:extLst>
          </p:cNvPr>
          <p:cNvSpPr>
            <a:spLocks noGrp="1"/>
          </p:cNvSpPr>
          <p:nvPr>
            <p:ph type="body" sz="quarter" idx="17"/>
          </p:nvPr>
        </p:nvSpPr>
        <p:spPr>
          <a:xfrm>
            <a:off x="522466" y="3413354"/>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id="{2C4D120E-21A9-4BE9-BE13-3AB3720FE0B7}"/>
              </a:ext>
            </a:extLst>
          </p:cNvPr>
          <p:cNvSpPr>
            <a:spLocks noGrp="1"/>
          </p:cNvSpPr>
          <p:nvPr>
            <p:ph type="body" sz="quarter" idx="18"/>
          </p:nvPr>
        </p:nvSpPr>
        <p:spPr>
          <a:xfrm>
            <a:off x="522467" y="3887200"/>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id="{7BD9E9BC-6D07-419E-AE84-F603A1612D5B}"/>
              </a:ext>
            </a:extLst>
          </p:cNvPr>
          <p:cNvSpPr>
            <a:spLocks noGrp="1"/>
          </p:cNvSpPr>
          <p:nvPr>
            <p:ph type="body" sz="quarter" idx="19"/>
          </p:nvPr>
        </p:nvSpPr>
        <p:spPr>
          <a:xfrm>
            <a:off x="522468" y="4358596"/>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id="{9B94FB23-D3C5-491E-8106-DC0C3CE6B989}"/>
              </a:ext>
            </a:extLst>
          </p:cNvPr>
          <p:cNvSpPr>
            <a:spLocks noGrp="1"/>
          </p:cNvSpPr>
          <p:nvPr>
            <p:ph type="body" sz="quarter" idx="20"/>
          </p:nvPr>
        </p:nvSpPr>
        <p:spPr>
          <a:xfrm>
            <a:off x="522469" y="5291331"/>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id="{FDD1D480-105F-4D17-856D-1BEB588D965E}"/>
              </a:ext>
            </a:extLst>
          </p:cNvPr>
          <p:cNvSpPr>
            <a:spLocks noGrp="1"/>
          </p:cNvSpPr>
          <p:nvPr>
            <p:ph type="body" sz="quarter" idx="21"/>
          </p:nvPr>
        </p:nvSpPr>
        <p:spPr>
          <a:xfrm>
            <a:off x="522469" y="5758796"/>
            <a:ext cx="8761413" cy="300212"/>
          </a:xfrm>
          <a:prstGeom prst="rect">
            <a:avLst/>
          </a:prstGeom>
        </p:spPr>
        <p:txBody>
          <a:bodyPr anchor="ctr"/>
          <a:lstStyle>
            <a:lvl1pPr marL="342900" indent="-3429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id="{DBFAA5BA-605C-488F-9881-30725FD1AE96}"/>
              </a:ext>
            </a:extLst>
          </p:cNvPr>
          <p:cNvSpPr>
            <a:spLocks noGrp="1"/>
          </p:cNvSpPr>
          <p:nvPr>
            <p:ph type="body" sz="quarter" idx="23"/>
          </p:nvPr>
        </p:nvSpPr>
        <p:spPr>
          <a:xfrm>
            <a:off x="522470" y="4827760"/>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8743632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genda 11">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id="{F7251A05-B69C-4F1D-8EA9-8E900A4446B9}"/>
              </a:ext>
            </a:extLst>
          </p:cNvPr>
          <p:cNvPicPr>
            <a:picLocks noChangeAspect="1"/>
          </p:cNvPicPr>
          <p:nvPr userDrawn="1"/>
        </p:nvPicPr>
        <p:blipFill>
          <a:blip r:embed="rId2"/>
          <a:stretch>
            <a:fillRect/>
          </a:stretch>
        </p:blipFill>
        <p:spPr>
          <a:xfrm>
            <a:off x="0" y="5239126"/>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id="{967E3BC9-E1B5-4A11-A286-9F6B7FFFA1FF}"/>
              </a:ext>
            </a:extLst>
          </p:cNvPr>
          <p:cNvSpPr>
            <a:spLocks noGrp="1"/>
          </p:cNvSpPr>
          <p:nvPr>
            <p:ph type="body" sz="quarter" idx="13"/>
          </p:nvPr>
        </p:nvSpPr>
        <p:spPr>
          <a:xfrm>
            <a:off x="565597" y="684452"/>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id="{41D50DB2-65EC-4F70-808A-47BB5219AA75}"/>
              </a:ext>
            </a:extLst>
          </p:cNvPr>
          <p:cNvSpPr>
            <a:spLocks noGrp="1"/>
          </p:cNvSpPr>
          <p:nvPr>
            <p:ph type="body" sz="quarter" idx="14"/>
          </p:nvPr>
        </p:nvSpPr>
        <p:spPr>
          <a:xfrm>
            <a:off x="565598" y="1171363"/>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id="{46B4628E-B670-49AF-8185-26755C04BAE2}"/>
              </a:ext>
            </a:extLst>
          </p:cNvPr>
          <p:cNvSpPr>
            <a:spLocks noGrp="1"/>
          </p:cNvSpPr>
          <p:nvPr>
            <p:ph type="body" sz="quarter" idx="15"/>
          </p:nvPr>
        </p:nvSpPr>
        <p:spPr>
          <a:xfrm>
            <a:off x="565597" y="1648866"/>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id="{5FE9DF55-801D-4908-BBAB-26F7D6762A5B}"/>
              </a:ext>
            </a:extLst>
          </p:cNvPr>
          <p:cNvSpPr>
            <a:spLocks noGrp="1"/>
          </p:cNvSpPr>
          <p:nvPr>
            <p:ph type="body" sz="quarter" idx="16"/>
          </p:nvPr>
        </p:nvSpPr>
        <p:spPr>
          <a:xfrm>
            <a:off x="565598" y="2125104"/>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id="{D1703167-7569-4A78-B4FE-0589C9276D32}"/>
              </a:ext>
            </a:extLst>
          </p:cNvPr>
          <p:cNvSpPr>
            <a:spLocks noGrp="1"/>
          </p:cNvSpPr>
          <p:nvPr>
            <p:ph type="body" sz="quarter" idx="17"/>
          </p:nvPr>
        </p:nvSpPr>
        <p:spPr>
          <a:xfrm>
            <a:off x="565598" y="2602471"/>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id="{2C4D120E-21A9-4BE9-BE13-3AB3720FE0B7}"/>
              </a:ext>
            </a:extLst>
          </p:cNvPr>
          <p:cNvSpPr>
            <a:spLocks noGrp="1"/>
          </p:cNvSpPr>
          <p:nvPr>
            <p:ph type="body" sz="quarter" idx="18"/>
          </p:nvPr>
        </p:nvSpPr>
        <p:spPr>
          <a:xfrm>
            <a:off x="565599" y="3076317"/>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id="{7BD9E9BC-6D07-419E-AE84-F603A1612D5B}"/>
              </a:ext>
            </a:extLst>
          </p:cNvPr>
          <p:cNvSpPr>
            <a:spLocks noGrp="1"/>
          </p:cNvSpPr>
          <p:nvPr>
            <p:ph type="body" sz="quarter" idx="19"/>
          </p:nvPr>
        </p:nvSpPr>
        <p:spPr>
          <a:xfrm>
            <a:off x="565600" y="3547713"/>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id="{9B94FB23-D3C5-491E-8106-DC0C3CE6B989}"/>
              </a:ext>
            </a:extLst>
          </p:cNvPr>
          <p:cNvSpPr>
            <a:spLocks noGrp="1"/>
          </p:cNvSpPr>
          <p:nvPr>
            <p:ph type="body" sz="quarter" idx="20"/>
          </p:nvPr>
        </p:nvSpPr>
        <p:spPr>
          <a:xfrm>
            <a:off x="565601" y="4480448"/>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id="{FDD1D480-105F-4D17-856D-1BEB588D965E}"/>
              </a:ext>
            </a:extLst>
          </p:cNvPr>
          <p:cNvSpPr>
            <a:spLocks noGrp="1"/>
          </p:cNvSpPr>
          <p:nvPr>
            <p:ph type="body" sz="quarter" idx="21"/>
          </p:nvPr>
        </p:nvSpPr>
        <p:spPr>
          <a:xfrm>
            <a:off x="565601" y="4947913"/>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5" name="Textplatzhalter 24">
            <a:extLst>
              <a:ext uri="{FF2B5EF4-FFF2-40B4-BE49-F238E27FC236}">
                <a16:creationId xmlns:a16="http://schemas.microsoft.com/office/drawing/2014/main" id="{369E93A6-E54D-49BB-8022-86B5564E58F2}"/>
              </a:ext>
            </a:extLst>
          </p:cNvPr>
          <p:cNvSpPr>
            <a:spLocks noGrp="1"/>
          </p:cNvSpPr>
          <p:nvPr>
            <p:ph type="body" sz="quarter" idx="22"/>
          </p:nvPr>
        </p:nvSpPr>
        <p:spPr>
          <a:xfrm>
            <a:off x="565601" y="5417828"/>
            <a:ext cx="8761413" cy="300213"/>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id="{DBFAA5BA-605C-488F-9881-30725FD1AE96}"/>
              </a:ext>
            </a:extLst>
          </p:cNvPr>
          <p:cNvSpPr>
            <a:spLocks noGrp="1"/>
          </p:cNvSpPr>
          <p:nvPr>
            <p:ph type="body" sz="quarter" idx="23"/>
          </p:nvPr>
        </p:nvSpPr>
        <p:spPr>
          <a:xfrm>
            <a:off x="565602" y="4016877"/>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1407768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Aufzählungspunkte Wolr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3114CA7-985E-49D2-80BD-E12A6A0A8765}"/>
              </a:ext>
            </a:extLst>
          </p:cNvPr>
          <p:cNvSpPr>
            <a:spLocks noGrp="1"/>
          </p:cNvSpPr>
          <p:nvPr>
            <p:ph type="title"/>
          </p:nvPr>
        </p:nvSpPr>
        <p:spPr>
          <a:xfrm>
            <a:off x="0" y="519241"/>
            <a:ext cx="8428008" cy="662783"/>
          </a:xfrm>
          <a:prstGeom prst="rect">
            <a:avLst/>
          </a:prstGeom>
        </p:spPr>
        <p:txBody>
          <a:bodyPr/>
          <a:lstStyle/>
          <a:p>
            <a:r>
              <a:rPr lang="de-DE" dirty="0"/>
              <a:t>Mastertitelformat bearbeiten</a:t>
            </a:r>
          </a:p>
        </p:txBody>
      </p:sp>
      <p:sp>
        <p:nvSpPr>
          <p:cNvPr id="3" name="Inhaltsplatzhalter 2">
            <a:extLst>
              <a:ext uri="{FF2B5EF4-FFF2-40B4-BE49-F238E27FC236}">
                <a16:creationId xmlns:a16="http://schemas.microsoft.com/office/drawing/2014/main" id="{4C7EE478-3350-46D1-B456-85D7525AE212}"/>
              </a:ext>
            </a:extLst>
          </p:cNvPr>
          <p:cNvSpPr>
            <a:spLocks noGrp="1"/>
          </p:cNvSpPr>
          <p:nvPr>
            <p:ph idx="1"/>
          </p:nvPr>
        </p:nvSpPr>
        <p:spPr>
          <a:xfrm>
            <a:off x="345057" y="1570008"/>
            <a:ext cx="11438626" cy="4606955"/>
          </a:xfrm>
          <a:prstGeom prst="rect">
            <a:avLst/>
          </a:prstGeom>
          <a:solidFill>
            <a:schemeClr val="bg1">
              <a:alpha val="76000"/>
            </a:schemeClr>
          </a:solidFill>
        </p:spPr>
        <p:txBody>
          <a:bodyP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vl2pPr marL="685800" indent="-228600">
              <a:buClr>
                <a:srgbClr val="415D86"/>
              </a:buClr>
              <a:buSzPct val="80000"/>
              <a:buFont typeface="Wingdings 3" panose="05040102010807070707" pitchFamily="18" charset="2"/>
              <a:buChar char=""/>
              <a:defRPr sz="1800">
                <a:latin typeface="Klavika Regular" panose="020B0506040000020004" pitchFamily="34" charset="0"/>
              </a:defRPr>
            </a:lvl2pPr>
            <a:lvl3pPr marL="1143000" indent="-228600">
              <a:buClr>
                <a:srgbClr val="415D86"/>
              </a:buClr>
              <a:buSzPct val="80000"/>
              <a:buFont typeface="Wingdings 3" panose="05040102010807070707" pitchFamily="18" charset="2"/>
              <a:buChar char=""/>
              <a:defRPr sz="1800">
                <a:latin typeface="Klavika Regular" panose="020B0506040000020004" pitchFamily="34" charset="0"/>
              </a:defRPr>
            </a:lvl3pPr>
            <a:lvl4pPr marL="1600200" indent="-228600">
              <a:buClr>
                <a:srgbClr val="415D86"/>
              </a:buClr>
              <a:buSzPct val="80000"/>
              <a:buFont typeface="Wingdings 3" panose="05040102010807070707" pitchFamily="18" charset="2"/>
              <a:buChar char=""/>
              <a:defRPr>
                <a:latin typeface="Klavika Light" panose="020B0506040000020004" pitchFamily="34" charset="0"/>
              </a:defRPr>
            </a:lvl4pPr>
            <a:lvl5pPr marL="2057400" indent="-228600">
              <a:buClr>
                <a:srgbClr val="415D86"/>
              </a:buClr>
              <a:buSzPct val="80000"/>
              <a:buFont typeface="Wingdings 3" panose="05040102010807070707" pitchFamily="18" charset="2"/>
              <a:buChar char=""/>
              <a:defRPr sz="1600">
                <a:latin typeface="Klavika Light" panose="020B05060400000200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a:extLst>
              <a:ext uri="{FF2B5EF4-FFF2-40B4-BE49-F238E27FC236}">
                <a16:creationId xmlns:a16="http://schemas.microsoft.com/office/drawing/2014/main" id="{0FFECBDF-0C67-4ADF-84BB-5A8E7E1E52FE}"/>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id="{A2A00C8A-0C65-4B10-B3DB-42253C299C3C}"/>
              </a:ext>
            </a:extLst>
          </p:cNvPr>
          <p:cNvSpPr>
            <a:spLocks noGrp="1"/>
          </p:cNvSpPr>
          <p:nvPr>
            <p:ph type="ftr" sz="quarter" idx="11"/>
          </p:nvPr>
        </p:nvSpPr>
        <p:spPr/>
        <p:txBody>
          <a:bodyPr/>
          <a:lstStyle/>
          <a:p>
            <a:r>
              <a:rPr lang="de-DE"/>
              <a:t>Robert Reitmeier, Validas AG</a:t>
            </a:r>
          </a:p>
        </p:txBody>
      </p:sp>
      <p:sp>
        <p:nvSpPr>
          <p:cNvPr id="6" name="Foliennummernplatzhalter 5">
            <a:extLst>
              <a:ext uri="{FF2B5EF4-FFF2-40B4-BE49-F238E27FC236}">
                <a16:creationId xmlns:a16="http://schemas.microsoft.com/office/drawing/2014/main" id="{2237CC88-51F6-4956-9EF4-7B4392420635}"/>
              </a:ext>
            </a:extLst>
          </p:cNvPr>
          <p:cNvSpPr>
            <a:spLocks noGrp="1"/>
          </p:cNvSpPr>
          <p:nvPr>
            <p:ph type="sldNum" sz="quarter" idx="12"/>
          </p:nvPr>
        </p:nvSpPr>
        <p:spPr/>
        <p:txBody>
          <a:bodyPr/>
          <a:lstStyle/>
          <a:p>
            <a:fld id="{D8766821-6534-4944-9129-636B6770743D}" type="slidenum">
              <a:rPr lang="de-DE" smtClean="0"/>
              <a:t>‹Nr.›</a:t>
            </a:fld>
            <a:endParaRPr lang="de-DE"/>
          </a:p>
        </p:txBody>
      </p:sp>
    </p:spTree>
    <p:extLst>
      <p:ext uri="{BB962C8B-B14F-4D97-AF65-F5344CB8AC3E}">
        <p14:creationId xmlns:p14="http://schemas.microsoft.com/office/powerpoint/2010/main" val="34363060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Aufzählungspunk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76984F-CC64-4800-843E-3F77E4316DB6}"/>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DBF71DD4-DC59-4071-9B4D-8AB5B18430B7}"/>
              </a:ext>
            </a:extLst>
          </p:cNvPr>
          <p:cNvSpPr>
            <a:spLocks noGrp="1"/>
          </p:cNvSpPr>
          <p:nvPr>
            <p:ph idx="1"/>
          </p:nvPr>
        </p:nvSpPr>
        <p:spPr>
          <a:xfrm>
            <a:off x="536275" y="1587261"/>
            <a:ext cx="11118011" cy="4494362"/>
          </a:xfrm>
          <a:prstGeom prst="rect">
            <a:avLst/>
          </a:prstGeom>
        </p:spPr>
        <p:txBody>
          <a:bodyP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vl2pPr marL="685800" indent="-228600">
              <a:buClr>
                <a:srgbClr val="415D86"/>
              </a:buClr>
              <a:buSzPct val="80000"/>
              <a:buFont typeface="Wingdings 3" panose="05040102010807070707" pitchFamily="18" charset="2"/>
              <a:buChar char=""/>
              <a:defRPr sz="2000" b="0">
                <a:latin typeface="Klavika Regular" panose="020B0506040000020004" pitchFamily="34" charset="0"/>
              </a:defRPr>
            </a:lvl2pPr>
            <a:lvl3pPr marL="1143000" indent="-228600">
              <a:buClr>
                <a:srgbClr val="415D86"/>
              </a:buClr>
              <a:buSzPct val="80000"/>
              <a:buFont typeface="Wingdings 3" panose="05040102010807070707" pitchFamily="18" charset="2"/>
              <a:buChar char=""/>
              <a:defRPr sz="1800">
                <a:latin typeface="Klavika Regular" panose="020B0506040000020004" pitchFamily="34" charset="0"/>
              </a:defRPr>
            </a:lvl3pPr>
            <a:lvl4pPr marL="1600200" indent="-228600">
              <a:buClr>
                <a:srgbClr val="415D86"/>
              </a:buClr>
              <a:buSzPct val="80000"/>
              <a:buFont typeface="Wingdings 3" panose="05040102010807070707" pitchFamily="18" charset="2"/>
              <a:buChar char=""/>
              <a:defRPr>
                <a:latin typeface="Klavika Light" panose="020B0506040000020004" pitchFamily="34" charset="0"/>
              </a:defRPr>
            </a:lvl4pPr>
            <a:lvl5pPr marL="2057400" indent="-228600">
              <a:buClr>
                <a:srgbClr val="415D86"/>
              </a:buClr>
              <a:buSzPct val="80000"/>
              <a:buFont typeface="Wingdings 3" panose="05040102010807070707" pitchFamily="18" charset="2"/>
              <a:buChar char=""/>
              <a:defRPr sz="1600">
                <a:latin typeface="Klavika Light" panose="020B05060400000200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a:extLst>
              <a:ext uri="{FF2B5EF4-FFF2-40B4-BE49-F238E27FC236}">
                <a16:creationId xmlns:a16="http://schemas.microsoft.com/office/drawing/2014/main" id="{D5388CF3-DAD3-49BE-AA27-BAD0FEF294EE}"/>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id="{FFD43E89-07FA-4F44-90D9-F03887A11D6E}"/>
              </a:ext>
            </a:extLst>
          </p:cNvPr>
          <p:cNvSpPr>
            <a:spLocks noGrp="1"/>
          </p:cNvSpPr>
          <p:nvPr>
            <p:ph type="ftr" sz="quarter" idx="11"/>
          </p:nvPr>
        </p:nvSpPr>
        <p:spPr/>
        <p:txBody>
          <a:bodyPr/>
          <a:lstStyle/>
          <a:p>
            <a:r>
              <a:rPr lang="de-DE"/>
              <a:t>Robert Reitmeier, Validas AG</a:t>
            </a:r>
          </a:p>
        </p:txBody>
      </p:sp>
      <p:sp>
        <p:nvSpPr>
          <p:cNvPr id="6" name="Foliennummernplatzhalter 5">
            <a:extLst>
              <a:ext uri="{FF2B5EF4-FFF2-40B4-BE49-F238E27FC236}">
                <a16:creationId xmlns:a16="http://schemas.microsoft.com/office/drawing/2014/main" id="{F0740C42-208B-4AE0-9832-A56F6D76F67E}"/>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23955143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Nummerier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76984F-CC64-4800-843E-3F77E4316DB6}"/>
              </a:ext>
            </a:extLst>
          </p:cNvPr>
          <p:cNvSpPr>
            <a:spLocks noGrp="1"/>
          </p:cNvSpPr>
          <p:nvPr>
            <p:ph type="title"/>
          </p:nvPr>
        </p:nvSpPr>
        <p:spPr/>
        <p:txBody>
          <a:bodyPr/>
          <a:lstStyle/>
          <a:p>
            <a:r>
              <a:rPr lang="de-DE" dirty="0"/>
              <a:t>Mastertitelformat bearbeiten</a:t>
            </a:r>
          </a:p>
        </p:txBody>
      </p:sp>
      <p:sp>
        <p:nvSpPr>
          <p:cNvPr id="3" name="Inhaltsplatzhalter 2">
            <a:extLst>
              <a:ext uri="{FF2B5EF4-FFF2-40B4-BE49-F238E27FC236}">
                <a16:creationId xmlns:a16="http://schemas.microsoft.com/office/drawing/2014/main" id="{DBF71DD4-DC59-4071-9B4D-8AB5B18430B7}"/>
              </a:ext>
            </a:extLst>
          </p:cNvPr>
          <p:cNvSpPr>
            <a:spLocks noGrp="1"/>
          </p:cNvSpPr>
          <p:nvPr>
            <p:ph idx="1"/>
          </p:nvPr>
        </p:nvSpPr>
        <p:spPr>
          <a:xfrm>
            <a:off x="536275" y="1587261"/>
            <a:ext cx="11118011" cy="4494362"/>
          </a:xfrm>
          <a:prstGeom prst="rect">
            <a:avLst/>
          </a:prstGeom>
        </p:spPr>
        <p:txBody>
          <a:bodyPr/>
          <a:lstStyle>
            <a:lvl1pPr marL="457200" indent="-457200">
              <a:buClr>
                <a:srgbClr val="415D86"/>
              </a:buClr>
              <a:buSzPct val="80000"/>
              <a:buFont typeface="+mj-lt"/>
              <a:buAutoNum type="arabicPeriod"/>
              <a:defRPr sz="2000">
                <a:latin typeface="Klavika Regular" panose="020B0506040000020004" pitchFamily="34" charset="0"/>
              </a:defRPr>
            </a:lvl1pPr>
            <a:lvl2pPr marL="914400" indent="-457200">
              <a:buClr>
                <a:srgbClr val="415D86"/>
              </a:buClr>
              <a:buSzPct val="80000"/>
              <a:buFont typeface="+mj-lt"/>
              <a:buAutoNum type="arabicPeriod"/>
              <a:defRPr sz="1800" b="0">
                <a:latin typeface="Klavika Regular" panose="020B0506040000020004" pitchFamily="34" charset="0"/>
              </a:defRPr>
            </a:lvl2pPr>
            <a:lvl3pPr marL="1257300" indent="-342900">
              <a:buClr>
                <a:srgbClr val="415D86"/>
              </a:buClr>
              <a:buSzPct val="80000"/>
              <a:buFont typeface="+mj-lt"/>
              <a:buAutoNum type="arabicPeriod"/>
              <a:defRPr sz="1800">
                <a:latin typeface="Klavika Regular" panose="020B0506040000020004" pitchFamily="34" charset="0"/>
              </a:defRPr>
            </a:lvl3pPr>
            <a:lvl4pPr marL="1714500" indent="-342900">
              <a:buClr>
                <a:srgbClr val="415D86"/>
              </a:buClr>
              <a:buSzPct val="80000"/>
              <a:buFont typeface="+mj-lt"/>
              <a:buAutoNum type="arabicPeriod"/>
              <a:defRPr>
                <a:latin typeface="Klavika Light" panose="020B0506040000020004" pitchFamily="34" charset="0"/>
              </a:defRPr>
            </a:lvl4pPr>
            <a:lvl5pPr marL="2171700" indent="-342900">
              <a:buClr>
                <a:srgbClr val="415D86"/>
              </a:buClr>
              <a:buSzPct val="80000"/>
              <a:buFont typeface="+mj-lt"/>
              <a:buAutoNum type="arabicPeriod"/>
              <a:defRPr sz="1600">
                <a:latin typeface="Klavika Light" panose="020B05060400000200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a:extLst>
              <a:ext uri="{FF2B5EF4-FFF2-40B4-BE49-F238E27FC236}">
                <a16:creationId xmlns:a16="http://schemas.microsoft.com/office/drawing/2014/main" id="{D5388CF3-DAD3-49BE-AA27-BAD0FEF294EE}"/>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id="{FFD43E89-07FA-4F44-90D9-F03887A11D6E}"/>
              </a:ext>
            </a:extLst>
          </p:cNvPr>
          <p:cNvSpPr>
            <a:spLocks noGrp="1"/>
          </p:cNvSpPr>
          <p:nvPr>
            <p:ph type="ftr" sz="quarter" idx="11"/>
          </p:nvPr>
        </p:nvSpPr>
        <p:spPr/>
        <p:txBody>
          <a:bodyPr/>
          <a:lstStyle/>
          <a:p>
            <a:r>
              <a:rPr lang="de-DE"/>
              <a:t>Robert Reitmeier, Validas AG</a:t>
            </a:r>
          </a:p>
        </p:txBody>
      </p:sp>
      <p:sp>
        <p:nvSpPr>
          <p:cNvPr id="6" name="Foliennummernplatzhalter 5">
            <a:extLst>
              <a:ext uri="{FF2B5EF4-FFF2-40B4-BE49-F238E27FC236}">
                <a16:creationId xmlns:a16="http://schemas.microsoft.com/office/drawing/2014/main" id="{F0740C42-208B-4AE0-9832-A56F6D76F67E}"/>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7731856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2 Spalten Nr. 1">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A43D69-D9F6-45F2-88D6-52B19CF8CB26}"/>
              </a:ext>
            </a:extLst>
          </p:cNvPr>
          <p:cNvSpPr>
            <a:spLocks noGrp="1"/>
          </p:cNvSpPr>
          <p:nvPr>
            <p:ph type="title"/>
          </p:nvPr>
        </p:nvSpPr>
        <p:spPr>
          <a:xfrm>
            <a:off x="0" y="494522"/>
            <a:ext cx="8238226" cy="523395"/>
          </a:xfrm>
        </p:spPr>
        <p:txBody>
          <a:bodyPr/>
          <a:lstStyle/>
          <a:p>
            <a:r>
              <a:rPr lang="de-DE" dirty="0"/>
              <a:t>Mastertitelformat bearbeiten</a:t>
            </a:r>
          </a:p>
        </p:txBody>
      </p:sp>
      <p:sp>
        <p:nvSpPr>
          <p:cNvPr id="3" name="Textplatzhalter 2">
            <a:extLst>
              <a:ext uri="{FF2B5EF4-FFF2-40B4-BE49-F238E27FC236}">
                <a16:creationId xmlns:a16="http://schemas.microsoft.com/office/drawing/2014/main" id="{85723763-D3A5-4CC6-BF23-C5360E4BF605}"/>
              </a:ext>
            </a:extLst>
          </p:cNvPr>
          <p:cNvSpPr>
            <a:spLocks noGrp="1"/>
          </p:cNvSpPr>
          <p:nvPr>
            <p:ph type="body" idx="1"/>
          </p:nvPr>
        </p:nvSpPr>
        <p:spPr>
          <a:xfrm>
            <a:off x="838201" y="1240887"/>
            <a:ext cx="4889740" cy="466124"/>
          </a:xfrm>
          <a:prstGeom prst="rect">
            <a:avLst/>
          </a:prstGeom>
        </p:spPr>
        <p:txBody>
          <a:bodyPr anchor="ctr"/>
          <a:lstStyle>
            <a:lvl1pPr marL="0" indent="0">
              <a:buNone/>
              <a:defRPr sz="2000" b="1">
                <a:latin typeface="Klavika Regular" panose="020B050604000002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4" name="Inhaltsplatzhalter 3">
            <a:extLst>
              <a:ext uri="{FF2B5EF4-FFF2-40B4-BE49-F238E27FC236}">
                <a16:creationId xmlns:a16="http://schemas.microsoft.com/office/drawing/2014/main" id="{EBD114E7-4B2C-46A7-BC75-00B1E7B2B19B}"/>
              </a:ext>
            </a:extLst>
          </p:cNvPr>
          <p:cNvSpPr>
            <a:spLocks noGrp="1"/>
          </p:cNvSpPr>
          <p:nvPr>
            <p:ph sz="half" idx="2"/>
          </p:nvPr>
        </p:nvSpPr>
        <p:spPr>
          <a:xfrm>
            <a:off x="836613" y="1811547"/>
            <a:ext cx="4889740" cy="4321833"/>
          </a:xfrm>
          <a:prstGeom prst="rect">
            <a:avLst/>
          </a:prstGeom>
        </p:spPr>
        <p:txBody>
          <a:bodyP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vl2pPr marL="685800" indent="-228600">
              <a:buClr>
                <a:srgbClr val="415D86"/>
              </a:buClr>
              <a:buSzPct val="80000"/>
              <a:buFont typeface="Wingdings 3" panose="05040102010807070707" pitchFamily="18" charset="2"/>
              <a:buChar char=""/>
              <a:defRPr sz="1800">
                <a:latin typeface="Klavika Regular" panose="020B0506040000020004" pitchFamily="34" charset="0"/>
              </a:defRPr>
            </a:lvl2pPr>
            <a:lvl3pPr marL="1143000" indent="-228600">
              <a:buClr>
                <a:srgbClr val="415D86"/>
              </a:buClr>
              <a:buSzPct val="80000"/>
              <a:buFont typeface="Wingdings 3" panose="05040102010807070707" pitchFamily="18" charset="2"/>
              <a:buChar char=""/>
              <a:defRPr sz="1800">
                <a:latin typeface="Klavika Regular" panose="020B0506040000020004" pitchFamily="34" charset="0"/>
              </a:defRPr>
            </a:lvl3pPr>
            <a:lvl4pPr marL="1600200" indent="-228600">
              <a:buClr>
                <a:srgbClr val="415D86"/>
              </a:buClr>
              <a:buSzPct val="80000"/>
              <a:buFont typeface="Wingdings 3" panose="05040102010807070707" pitchFamily="18" charset="2"/>
              <a:buChar char=""/>
              <a:defRPr>
                <a:latin typeface="Klavika Light" panose="020B0506040000020004" pitchFamily="34" charset="0"/>
              </a:defRPr>
            </a:lvl4pPr>
            <a:lvl5pPr marL="2057400" indent="-228600">
              <a:buClr>
                <a:srgbClr val="415D86"/>
              </a:buClr>
              <a:buSzPct val="80000"/>
              <a:buFont typeface="Wingdings 3" panose="05040102010807070707" pitchFamily="18" charset="2"/>
              <a:buChar char=""/>
              <a:defRPr sz="1600">
                <a:latin typeface="Klavika Light" panose="020B05060400000200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 name="Textplatzhalter 4">
            <a:extLst>
              <a:ext uri="{FF2B5EF4-FFF2-40B4-BE49-F238E27FC236}">
                <a16:creationId xmlns:a16="http://schemas.microsoft.com/office/drawing/2014/main" id="{CF8B6049-32BD-4B07-AF83-57B85F1D3711}"/>
              </a:ext>
            </a:extLst>
          </p:cNvPr>
          <p:cNvSpPr>
            <a:spLocks noGrp="1"/>
          </p:cNvSpPr>
          <p:nvPr>
            <p:ph type="body" sz="quarter" idx="3"/>
          </p:nvPr>
        </p:nvSpPr>
        <p:spPr>
          <a:xfrm>
            <a:off x="6021086" y="1240887"/>
            <a:ext cx="4889741" cy="466124"/>
          </a:xfrm>
          <a:prstGeom prst="rect">
            <a:avLst/>
          </a:prstGeom>
        </p:spPr>
        <p:txBody>
          <a:bodyPr anchor="ctr"/>
          <a:lstStyle>
            <a:lvl1pPr marL="0" indent="0">
              <a:buNone/>
              <a:defRPr sz="2000" b="1">
                <a:latin typeface="Klavika Regular" panose="020B05060400000200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6" name="Inhaltsplatzhalter 5">
            <a:extLst>
              <a:ext uri="{FF2B5EF4-FFF2-40B4-BE49-F238E27FC236}">
                <a16:creationId xmlns:a16="http://schemas.microsoft.com/office/drawing/2014/main" id="{81BD0E19-815E-4057-9642-0545C67D30CE}"/>
              </a:ext>
            </a:extLst>
          </p:cNvPr>
          <p:cNvSpPr>
            <a:spLocks noGrp="1"/>
          </p:cNvSpPr>
          <p:nvPr>
            <p:ph sz="quarter" idx="4"/>
          </p:nvPr>
        </p:nvSpPr>
        <p:spPr>
          <a:xfrm>
            <a:off x="6019006" y="1811547"/>
            <a:ext cx="4889740" cy="4321833"/>
          </a:xfrm>
          <a:prstGeom prst="rect">
            <a:avLst/>
          </a:prstGeom>
        </p:spPr>
        <p:txBody>
          <a:bodyP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vl2pPr marL="685800" indent="-228600">
              <a:buClr>
                <a:srgbClr val="415D86"/>
              </a:buClr>
              <a:buSzPct val="80000"/>
              <a:buFont typeface="Wingdings 3" panose="05040102010807070707" pitchFamily="18" charset="2"/>
              <a:buChar char=""/>
              <a:defRPr sz="1800">
                <a:latin typeface="Klavika Regular" panose="020B0506040000020004" pitchFamily="34" charset="0"/>
              </a:defRPr>
            </a:lvl2pPr>
            <a:lvl3pPr marL="1143000" indent="-228600">
              <a:buClr>
                <a:srgbClr val="415D86"/>
              </a:buClr>
              <a:buSzPct val="80000"/>
              <a:buFont typeface="Wingdings 3" panose="05040102010807070707" pitchFamily="18" charset="2"/>
              <a:buChar char=""/>
              <a:defRPr sz="1800">
                <a:latin typeface="Klavika Regular" panose="020B0506040000020004" pitchFamily="34" charset="0"/>
              </a:defRPr>
            </a:lvl3pPr>
            <a:lvl4pPr marL="1600200" indent="-228600">
              <a:buClr>
                <a:srgbClr val="415D86"/>
              </a:buClr>
              <a:buSzPct val="80000"/>
              <a:buFont typeface="Wingdings 3" panose="05040102010807070707" pitchFamily="18" charset="2"/>
              <a:buChar char=""/>
              <a:defRPr>
                <a:latin typeface="Klavika Light" panose="020B0506040000020004" pitchFamily="34" charset="0"/>
              </a:defRPr>
            </a:lvl4pPr>
            <a:lvl5pPr marL="2057400" indent="-228600">
              <a:buClr>
                <a:srgbClr val="415D86"/>
              </a:buClr>
              <a:buSzPct val="80000"/>
              <a:buFont typeface="Wingdings 3" panose="05040102010807070707" pitchFamily="18" charset="2"/>
              <a:buChar char=""/>
              <a:defRPr sz="1600">
                <a:latin typeface="Klavika Light" panose="020B0506040000020004"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7" name="Datumsplatzhalter 6">
            <a:extLst>
              <a:ext uri="{FF2B5EF4-FFF2-40B4-BE49-F238E27FC236}">
                <a16:creationId xmlns:a16="http://schemas.microsoft.com/office/drawing/2014/main" id="{9A5A6211-EA25-414D-BE39-B2E855C6B185}"/>
              </a:ext>
            </a:extLst>
          </p:cNvPr>
          <p:cNvSpPr>
            <a:spLocks noGrp="1"/>
          </p:cNvSpPr>
          <p:nvPr>
            <p:ph type="dt" sz="half" idx="10"/>
          </p:nvPr>
        </p:nvSpPr>
        <p:spPr/>
        <p:txBody>
          <a:bodyPr/>
          <a:lstStyle/>
          <a:p>
            <a:r>
              <a:rPr lang="de-DE"/>
              <a:t>17.12.2021</a:t>
            </a:r>
          </a:p>
        </p:txBody>
      </p:sp>
      <p:sp>
        <p:nvSpPr>
          <p:cNvPr id="8" name="Fußzeilenplatzhalter 7">
            <a:extLst>
              <a:ext uri="{FF2B5EF4-FFF2-40B4-BE49-F238E27FC236}">
                <a16:creationId xmlns:a16="http://schemas.microsoft.com/office/drawing/2014/main" id="{A007A06E-4144-4087-BF9F-51AC56629159}"/>
              </a:ext>
            </a:extLst>
          </p:cNvPr>
          <p:cNvSpPr>
            <a:spLocks noGrp="1"/>
          </p:cNvSpPr>
          <p:nvPr>
            <p:ph type="ftr" sz="quarter" idx="11"/>
          </p:nvPr>
        </p:nvSpPr>
        <p:spPr/>
        <p:txBody>
          <a:bodyPr/>
          <a:lstStyle/>
          <a:p>
            <a:r>
              <a:rPr lang="de-DE"/>
              <a:t>Robert Reitmeier, Validas AG</a:t>
            </a:r>
          </a:p>
        </p:txBody>
      </p:sp>
      <p:sp>
        <p:nvSpPr>
          <p:cNvPr id="9" name="Foliennummernplatzhalter 8">
            <a:extLst>
              <a:ext uri="{FF2B5EF4-FFF2-40B4-BE49-F238E27FC236}">
                <a16:creationId xmlns:a16="http://schemas.microsoft.com/office/drawing/2014/main" id="{74D864A2-A215-46CC-BF79-6CDB7EA00DDE}"/>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12987319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CA9099-710D-48ED-A7B4-60D042F21ED8}"/>
              </a:ext>
            </a:extLst>
          </p:cNvPr>
          <p:cNvSpPr>
            <a:spLocks noGrp="1"/>
          </p:cNvSpPr>
          <p:nvPr>
            <p:ph type="title"/>
          </p:nvPr>
        </p:nvSpPr>
        <p:spPr/>
        <p:txBody>
          <a:bodyPr/>
          <a:lstStyle/>
          <a:p>
            <a:r>
              <a:rPr lang="de-DE" dirty="0"/>
              <a:t>Mastertitelformat bearbeiten</a:t>
            </a:r>
          </a:p>
        </p:txBody>
      </p:sp>
      <p:sp>
        <p:nvSpPr>
          <p:cNvPr id="3" name="Datumsplatzhalter 2">
            <a:extLst>
              <a:ext uri="{FF2B5EF4-FFF2-40B4-BE49-F238E27FC236}">
                <a16:creationId xmlns:a16="http://schemas.microsoft.com/office/drawing/2014/main" id="{B074FE83-11C0-4AF5-ABF6-A3420A6B1B61}"/>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AE54FFB1-2691-47E8-932E-753DC9054212}"/>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BE51D924-1F19-4BD2-9C79-2C7E1E6BA889}"/>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36734756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898D9D84-3644-47D8-9708-B436442EF53F}"/>
              </a:ext>
            </a:extLst>
          </p:cNvPr>
          <p:cNvSpPr>
            <a:spLocks noGrp="1"/>
          </p:cNvSpPr>
          <p:nvPr>
            <p:ph type="dt" sz="half" idx="10"/>
          </p:nvPr>
        </p:nvSpPr>
        <p:spPr/>
        <p:txBody>
          <a:bodyPr/>
          <a:lstStyle/>
          <a:p>
            <a:r>
              <a:rPr lang="de-DE"/>
              <a:t>17.12.2021</a:t>
            </a:r>
          </a:p>
        </p:txBody>
      </p:sp>
      <p:sp>
        <p:nvSpPr>
          <p:cNvPr id="3" name="Fußzeilenplatzhalter 2">
            <a:extLst>
              <a:ext uri="{FF2B5EF4-FFF2-40B4-BE49-F238E27FC236}">
                <a16:creationId xmlns:a16="http://schemas.microsoft.com/office/drawing/2014/main" id="{07E5622E-7F46-460D-83DB-725A26E0F890}"/>
              </a:ext>
            </a:extLst>
          </p:cNvPr>
          <p:cNvSpPr>
            <a:spLocks noGrp="1"/>
          </p:cNvSpPr>
          <p:nvPr>
            <p:ph type="ftr" sz="quarter" idx="11"/>
          </p:nvPr>
        </p:nvSpPr>
        <p:spPr/>
        <p:txBody>
          <a:bodyPr/>
          <a:lstStyle/>
          <a:p>
            <a:r>
              <a:rPr lang="de-DE"/>
              <a:t>Robert Reitmeier, Validas AG</a:t>
            </a:r>
          </a:p>
        </p:txBody>
      </p:sp>
      <p:sp>
        <p:nvSpPr>
          <p:cNvPr id="4" name="Foliennummernplatzhalter 3">
            <a:extLst>
              <a:ext uri="{FF2B5EF4-FFF2-40B4-BE49-F238E27FC236}">
                <a16:creationId xmlns:a16="http://schemas.microsoft.com/office/drawing/2014/main" id="{D52B1667-2594-4857-BF4E-301CE9CA2D41}"/>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2009677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2 Spalten Nr. 2">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0673E22-7DB7-4D55-8139-65803A4B3EE7}"/>
              </a:ext>
            </a:extLst>
          </p:cNvPr>
          <p:cNvSpPr>
            <a:spLocks noGrp="1"/>
          </p:cNvSpPr>
          <p:nvPr>
            <p:ph type="title"/>
          </p:nvPr>
        </p:nvSpPr>
        <p:spPr>
          <a:xfrm>
            <a:off x="839788" y="987425"/>
            <a:ext cx="3932237" cy="582614"/>
          </a:xfrm>
        </p:spPr>
        <p:txBody>
          <a:bodyPr anchor="ctr">
            <a:noAutofit/>
          </a:bodyPr>
          <a:lstStyle>
            <a:lvl1pPr>
              <a:defRPr sz="2400"/>
            </a:lvl1pPr>
          </a:lstStyle>
          <a:p>
            <a:r>
              <a:rPr lang="de-DE" dirty="0"/>
              <a:t>Mastertitelformat bearbeiten</a:t>
            </a:r>
          </a:p>
        </p:txBody>
      </p:sp>
      <p:sp>
        <p:nvSpPr>
          <p:cNvPr id="3" name="Inhaltsplatzhalter 2">
            <a:extLst>
              <a:ext uri="{FF2B5EF4-FFF2-40B4-BE49-F238E27FC236}">
                <a16:creationId xmlns:a16="http://schemas.microsoft.com/office/drawing/2014/main" id="{378FE163-F14B-4CF7-9CA5-BABFEBC13BB9}"/>
              </a:ext>
            </a:extLst>
          </p:cNvPr>
          <p:cNvSpPr>
            <a:spLocks noGrp="1"/>
          </p:cNvSpPr>
          <p:nvPr>
            <p:ph idx="1"/>
          </p:nvPr>
        </p:nvSpPr>
        <p:spPr>
          <a:xfrm>
            <a:off x="5183188" y="987425"/>
            <a:ext cx="6172200" cy="4873625"/>
          </a:xfrm>
          <a:prstGeom prst="rect">
            <a:avLst/>
          </a:prstGeom>
        </p:spPr>
        <p:txBody>
          <a:bodyP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vl2pPr marL="685800" indent="-228600">
              <a:buClr>
                <a:srgbClr val="415D86"/>
              </a:buClr>
              <a:buSzPct val="80000"/>
              <a:buFont typeface="Wingdings 3" panose="05040102010807070707" pitchFamily="18" charset="2"/>
              <a:buChar char=""/>
              <a:defRPr sz="1800">
                <a:latin typeface="Klavika Regular" panose="020B0506040000020004" pitchFamily="34" charset="0"/>
              </a:defRPr>
            </a:lvl2pPr>
            <a:lvl3pPr marL="1143000" indent="-228600">
              <a:buClr>
                <a:srgbClr val="415D86"/>
              </a:buClr>
              <a:buSzPct val="80000"/>
              <a:buFont typeface="Wingdings 3" panose="05040102010807070707" pitchFamily="18" charset="2"/>
              <a:buChar char=""/>
              <a:defRPr sz="1800">
                <a:latin typeface="Klavika Regular" panose="020B0506040000020004" pitchFamily="34" charset="0"/>
              </a:defRPr>
            </a:lvl3pPr>
            <a:lvl4pPr marL="1600200" indent="-228600">
              <a:buClr>
                <a:srgbClr val="415D86"/>
              </a:buClr>
              <a:buSzPct val="80000"/>
              <a:buFont typeface="Wingdings 3" panose="05040102010807070707" pitchFamily="18" charset="2"/>
              <a:buChar char=""/>
              <a:defRPr sz="1800">
                <a:latin typeface="Klavika Light" panose="020B0506040000020004" pitchFamily="34" charset="0"/>
              </a:defRPr>
            </a:lvl4pPr>
            <a:lvl5pPr marL="2057400" indent="-228600">
              <a:buClr>
                <a:srgbClr val="415D86"/>
              </a:buClr>
              <a:buSzPct val="80000"/>
              <a:buFont typeface="Wingdings 3" panose="05040102010807070707" pitchFamily="18" charset="2"/>
              <a:buChar char=""/>
              <a:defRPr sz="1600">
                <a:latin typeface="Klavika Light" panose="020B0506040000020004" pitchFamily="34" charset="0"/>
              </a:defRPr>
            </a:lvl5pPr>
            <a:lvl6pPr>
              <a:defRPr sz="2000"/>
            </a:lvl6pPr>
            <a:lvl7pPr>
              <a:defRPr sz="2000"/>
            </a:lvl7pPr>
            <a:lvl8pPr>
              <a:defRPr sz="2000"/>
            </a:lvl8pPr>
            <a:lvl9pPr>
              <a:defRPr sz="200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Textplatzhalter 3">
            <a:extLst>
              <a:ext uri="{FF2B5EF4-FFF2-40B4-BE49-F238E27FC236}">
                <a16:creationId xmlns:a16="http://schemas.microsoft.com/office/drawing/2014/main" id="{93028394-2058-4A63-B5CE-7DD3E8A90E93}"/>
              </a:ext>
            </a:extLst>
          </p:cNvPr>
          <p:cNvSpPr>
            <a:spLocks noGrp="1"/>
          </p:cNvSpPr>
          <p:nvPr>
            <p:ph type="body" sz="half" idx="2"/>
          </p:nvPr>
        </p:nvSpPr>
        <p:spPr>
          <a:xfrm>
            <a:off x="839788" y="1570039"/>
            <a:ext cx="3932237" cy="4298949"/>
          </a:xfrm>
          <a:prstGeom prst="rect">
            <a:avLst/>
          </a:prstGeom>
        </p:spPr>
        <p:txBody>
          <a:bodyPr/>
          <a:lstStyle>
            <a:lvl1pPr marL="285750" indent="-285750">
              <a:buClr>
                <a:srgbClr val="415D86"/>
              </a:buClr>
              <a:buSzPct val="80000"/>
              <a:buFont typeface="Wingdings 3" panose="05040102010807070707" pitchFamily="18" charset="2"/>
              <a:buChar char=""/>
              <a:defRPr sz="1800">
                <a:latin typeface="Klavika Regular" panose="020B05060400000200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dirty="0"/>
              <a:t>Mastertextformat bearbeiten</a:t>
            </a:r>
          </a:p>
        </p:txBody>
      </p:sp>
      <p:sp>
        <p:nvSpPr>
          <p:cNvPr id="5" name="Datumsplatzhalter 4">
            <a:extLst>
              <a:ext uri="{FF2B5EF4-FFF2-40B4-BE49-F238E27FC236}">
                <a16:creationId xmlns:a16="http://schemas.microsoft.com/office/drawing/2014/main" id="{AB4FE2D2-1C8B-4C57-93E1-9F8C6C407394}"/>
              </a:ext>
            </a:extLst>
          </p:cNvPr>
          <p:cNvSpPr>
            <a:spLocks noGrp="1"/>
          </p:cNvSpPr>
          <p:nvPr>
            <p:ph type="dt" sz="half" idx="10"/>
          </p:nvPr>
        </p:nvSpPr>
        <p:spPr/>
        <p:txBody>
          <a:bodyPr/>
          <a:lstStyle/>
          <a:p>
            <a:r>
              <a:rPr lang="de-DE"/>
              <a:t>17.12.2021</a:t>
            </a:r>
          </a:p>
        </p:txBody>
      </p:sp>
      <p:sp>
        <p:nvSpPr>
          <p:cNvPr id="6" name="Fußzeilenplatzhalter 5">
            <a:extLst>
              <a:ext uri="{FF2B5EF4-FFF2-40B4-BE49-F238E27FC236}">
                <a16:creationId xmlns:a16="http://schemas.microsoft.com/office/drawing/2014/main" id="{1D2D3480-00A4-4003-BCC4-8014243BBDC0}"/>
              </a:ext>
            </a:extLst>
          </p:cNvPr>
          <p:cNvSpPr>
            <a:spLocks noGrp="1"/>
          </p:cNvSpPr>
          <p:nvPr>
            <p:ph type="ftr" sz="quarter" idx="11"/>
          </p:nvPr>
        </p:nvSpPr>
        <p:spPr/>
        <p:txBody>
          <a:bodyPr/>
          <a:lstStyle/>
          <a:p>
            <a:r>
              <a:rPr lang="de-DE"/>
              <a:t>Robert Reitmeier, Validas AG</a:t>
            </a:r>
          </a:p>
        </p:txBody>
      </p:sp>
      <p:sp>
        <p:nvSpPr>
          <p:cNvPr id="7" name="Foliennummernplatzhalter 6">
            <a:extLst>
              <a:ext uri="{FF2B5EF4-FFF2-40B4-BE49-F238E27FC236}">
                <a16:creationId xmlns:a16="http://schemas.microsoft.com/office/drawing/2014/main" id="{C39E3845-DB78-47E1-A26F-3A88039CAC0E}"/>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1725007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egnda 1">
    <p:spTree>
      <p:nvGrpSpPr>
        <p:cNvPr id="1" name=""/>
        <p:cNvGrpSpPr/>
        <p:nvPr/>
      </p:nvGrpSpPr>
      <p:grpSpPr>
        <a:xfrm>
          <a:off x="0" y="0"/>
          <a:ext cx="0" cy="0"/>
          <a:chOff x="0" y="0"/>
          <a:chExt cx="0" cy="0"/>
        </a:xfrm>
      </p:grpSpPr>
      <p:pic>
        <p:nvPicPr>
          <p:cNvPr id="39" name="Grafik 7">
            <a:extLst>
              <a:ext uri="{FF2B5EF4-FFF2-40B4-BE49-F238E27FC236}">
                <a16:creationId xmlns:a16="http://schemas.microsoft.com/office/drawing/2014/main" id="{F17FC8F9-6289-4281-AA7D-0DD14D7BEE5E}"/>
              </a:ext>
            </a:extLst>
          </p:cNvPr>
          <p:cNvPicPr>
            <a:picLocks noChangeAspect="1"/>
          </p:cNvPicPr>
          <p:nvPr userDrawn="1"/>
        </p:nvPicPr>
        <p:blipFill>
          <a:blip r:embed="rId2"/>
          <a:stretch>
            <a:fillRect/>
          </a:stretch>
        </p:blipFill>
        <p:spPr>
          <a:xfrm>
            <a:off x="0" y="1431029"/>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id="{967E3BC9-E1B5-4A11-A286-9F6B7FFFA1FF}"/>
              </a:ext>
            </a:extLst>
          </p:cNvPr>
          <p:cNvSpPr>
            <a:spLocks noGrp="1"/>
          </p:cNvSpPr>
          <p:nvPr>
            <p:ph type="body" sz="quarter" idx="13"/>
          </p:nvPr>
        </p:nvSpPr>
        <p:spPr>
          <a:xfrm>
            <a:off x="565597" y="1598852"/>
            <a:ext cx="8761413" cy="303666"/>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id="{41D50DB2-65EC-4F70-808A-47BB5219AA75}"/>
              </a:ext>
            </a:extLst>
          </p:cNvPr>
          <p:cNvSpPr>
            <a:spLocks noGrp="1"/>
          </p:cNvSpPr>
          <p:nvPr>
            <p:ph type="body" sz="quarter" idx="14"/>
          </p:nvPr>
        </p:nvSpPr>
        <p:spPr>
          <a:xfrm>
            <a:off x="565598" y="2085763"/>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id="{46B4628E-B670-49AF-8185-26755C04BAE2}"/>
              </a:ext>
            </a:extLst>
          </p:cNvPr>
          <p:cNvSpPr>
            <a:spLocks noGrp="1"/>
          </p:cNvSpPr>
          <p:nvPr>
            <p:ph type="body" sz="quarter" idx="15"/>
          </p:nvPr>
        </p:nvSpPr>
        <p:spPr>
          <a:xfrm>
            <a:off x="565597" y="2563266"/>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id="{5FE9DF55-801D-4908-BBAB-26F7D6762A5B}"/>
              </a:ext>
            </a:extLst>
          </p:cNvPr>
          <p:cNvSpPr>
            <a:spLocks noGrp="1"/>
          </p:cNvSpPr>
          <p:nvPr>
            <p:ph type="body" sz="quarter" idx="16"/>
          </p:nvPr>
        </p:nvSpPr>
        <p:spPr>
          <a:xfrm>
            <a:off x="565598" y="3039504"/>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id="{D1703167-7569-4A78-B4FE-0589C9276D32}"/>
              </a:ext>
            </a:extLst>
          </p:cNvPr>
          <p:cNvSpPr>
            <a:spLocks noGrp="1"/>
          </p:cNvSpPr>
          <p:nvPr>
            <p:ph type="body" sz="quarter" idx="17"/>
          </p:nvPr>
        </p:nvSpPr>
        <p:spPr>
          <a:xfrm>
            <a:off x="565598" y="3516871"/>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id="{2C4D120E-21A9-4BE9-BE13-3AB3720FE0B7}"/>
              </a:ext>
            </a:extLst>
          </p:cNvPr>
          <p:cNvSpPr>
            <a:spLocks noGrp="1"/>
          </p:cNvSpPr>
          <p:nvPr>
            <p:ph type="body" sz="quarter" idx="18"/>
          </p:nvPr>
        </p:nvSpPr>
        <p:spPr>
          <a:xfrm>
            <a:off x="565599" y="3990717"/>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id="{7BD9E9BC-6D07-419E-AE84-F603A1612D5B}"/>
              </a:ext>
            </a:extLst>
          </p:cNvPr>
          <p:cNvSpPr>
            <a:spLocks noGrp="1"/>
          </p:cNvSpPr>
          <p:nvPr>
            <p:ph type="body" sz="quarter" idx="19"/>
          </p:nvPr>
        </p:nvSpPr>
        <p:spPr>
          <a:xfrm>
            <a:off x="565600" y="4462113"/>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id="{9B94FB23-D3C5-491E-8106-DC0C3CE6B989}"/>
              </a:ext>
            </a:extLst>
          </p:cNvPr>
          <p:cNvSpPr>
            <a:spLocks noGrp="1"/>
          </p:cNvSpPr>
          <p:nvPr>
            <p:ph type="body" sz="quarter" idx="20"/>
          </p:nvPr>
        </p:nvSpPr>
        <p:spPr>
          <a:xfrm>
            <a:off x="565601" y="5394848"/>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id="{FDD1D480-105F-4D17-856D-1BEB588D965E}"/>
              </a:ext>
            </a:extLst>
          </p:cNvPr>
          <p:cNvSpPr>
            <a:spLocks noGrp="1"/>
          </p:cNvSpPr>
          <p:nvPr>
            <p:ph type="body" sz="quarter" idx="21"/>
          </p:nvPr>
        </p:nvSpPr>
        <p:spPr>
          <a:xfrm>
            <a:off x="565601" y="5862313"/>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id="{DBFAA5BA-605C-488F-9881-30725FD1AE96}"/>
              </a:ext>
            </a:extLst>
          </p:cNvPr>
          <p:cNvSpPr>
            <a:spLocks noGrp="1"/>
          </p:cNvSpPr>
          <p:nvPr>
            <p:ph type="body" sz="quarter" idx="23"/>
          </p:nvPr>
        </p:nvSpPr>
        <p:spPr>
          <a:xfrm>
            <a:off x="565602" y="4931277"/>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612842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1C8EAD-878C-4460-9440-9187C09A9EDD}"/>
              </a:ext>
            </a:extLst>
          </p:cNvPr>
          <p:cNvSpPr>
            <a:spLocks noGrp="1"/>
          </p:cNvSpPr>
          <p:nvPr>
            <p:ph type="title"/>
          </p:nvPr>
        </p:nvSpPr>
        <p:spPr>
          <a:xfrm>
            <a:off x="839788" y="987425"/>
            <a:ext cx="3932237" cy="582614"/>
          </a:xfrm>
        </p:spPr>
        <p:txBody>
          <a:bodyPr anchor="ctr">
            <a:noAutofit/>
          </a:bodyPr>
          <a:lstStyle>
            <a:lvl1pPr>
              <a:defRPr sz="2400"/>
            </a:lvl1pPr>
          </a:lstStyle>
          <a:p>
            <a:r>
              <a:rPr lang="de-DE" dirty="0"/>
              <a:t>Mastertitelformat bearbeiten</a:t>
            </a:r>
          </a:p>
        </p:txBody>
      </p:sp>
      <p:sp>
        <p:nvSpPr>
          <p:cNvPr id="3" name="Bildplatzhalter 2">
            <a:extLst>
              <a:ext uri="{FF2B5EF4-FFF2-40B4-BE49-F238E27FC236}">
                <a16:creationId xmlns:a16="http://schemas.microsoft.com/office/drawing/2014/main" id="{BCF827B3-1B67-4B6A-95D2-EB1109EAD607}"/>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86B87B23-09AE-4B31-8A1E-0CA93B34DA56}"/>
              </a:ext>
            </a:extLst>
          </p:cNvPr>
          <p:cNvSpPr>
            <a:spLocks noGrp="1"/>
          </p:cNvSpPr>
          <p:nvPr>
            <p:ph type="body" sz="half" idx="2"/>
          </p:nvPr>
        </p:nvSpPr>
        <p:spPr>
          <a:xfrm>
            <a:off x="839788" y="1570038"/>
            <a:ext cx="3932237" cy="4291011"/>
          </a:xfrm>
          <a:prstGeom prst="rect">
            <a:avLst/>
          </a:prstGeom>
        </p:spPr>
        <p:txBody>
          <a:bodyPr/>
          <a:lstStyle>
            <a:lvl1pPr marL="285750" indent="-285750">
              <a:buClr>
                <a:srgbClr val="415D86"/>
              </a:buClr>
              <a:buSzPct val="80000"/>
              <a:buFont typeface="Wingdings 3" panose="05040102010807070707" pitchFamily="18" charset="2"/>
              <a:buChar char=""/>
              <a:defRPr sz="1800">
                <a:latin typeface="Klavika Regular" panose="020B05060400000200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dirty="0"/>
              <a:t>Mastertextformat bearbeiten</a:t>
            </a:r>
          </a:p>
        </p:txBody>
      </p:sp>
      <p:sp>
        <p:nvSpPr>
          <p:cNvPr id="5" name="Datumsplatzhalter 4">
            <a:extLst>
              <a:ext uri="{FF2B5EF4-FFF2-40B4-BE49-F238E27FC236}">
                <a16:creationId xmlns:a16="http://schemas.microsoft.com/office/drawing/2014/main" id="{CCE86BAE-BADF-4D6A-8F05-605EDF40075B}"/>
              </a:ext>
            </a:extLst>
          </p:cNvPr>
          <p:cNvSpPr>
            <a:spLocks noGrp="1"/>
          </p:cNvSpPr>
          <p:nvPr>
            <p:ph type="dt" sz="half" idx="10"/>
          </p:nvPr>
        </p:nvSpPr>
        <p:spPr/>
        <p:txBody>
          <a:bodyPr/>
          <a:lstStyle/>
          <a:p>
            <a:r>
              <a:rPr lang="de-DE"/>
              <a:t>17.12.2021</a:t>
            </a:r>
          </a:p>
        </p:txBody>
      </p:sp>
      <p:sp>
        <p:nvSpPr>
          <p:cNvPr id="6" name="Fußzeilenplatzhalter 5">
            <a:extLst>
              <a:ext uri="{FF2B5EF4-FFF2-40B4-BE49-F238E27FC236}">
                <a16:creationId xmlns:a16="http://schemas.microsoft.com/office/drawing/2014/main" id="{9A1F8F0F-2D8F-4D18-80F6-1B891834434F}"/>
              </a:ext>
            </a:extLst>
          </p:cNvPr>
          <p:cNvSpPr>
            <a:spLocks noGrp="1"/>
          </p:cNvSpPr>
          <p:nvPr>
            <p:ph type="ftr" sz="quarter" idx="11"/>
          </p:nvPr>
        </p:nvSpPr>
        <p:spPr/>
        <p:txBody>
          <a:bodyPr/>
          <a:lstStyle/>
          <a:p>
            <a:r>
              <a:rPr lang="de-DE"/>
              <a:t>Robert Reitmeier, Validas AG</a:t>
            </a:r>
          </a:p>
        </p:txBody>
      </p:sp>
      <p:sp>
        <p:nvSpPr>
          <p:cNvPr id="7" name="Foliennummernplatzhalter 6">
            <a:extLst>
              <a:ext uri="{FF2B5EF4-FFF2-40B4-BE49-F238E27FC236}">
                <a16:creationId xmlns:a16="http://schemas.microsoft.com/office/drawing/2014/main" id="{BDCD0D93-BEA4-4F36-A3AC-4DC0252F00DC}"/>
              </a:ext>
            </a:extLst>
          </p:cNvPr>
          <p:cNvSpPr>
            <a:spLocks noGrp="1"/>
          </p:cNvSpPr>
          <p:nvPr>
            <p:ph type="sldNum" sz="quarter" idx="12"/>
          </p:nvPr>
        </p:nvSpPr>
        <p:spPr/>
        <p:txBody>
          <a:bodyPr/>
          <a:lstStyle/>
          <a:p>
            <a:fld id="{C245A6F3-EB4F-437A-B95E-50E655E30022}" type="slidenum">
              <a:rPr lang="de-DE" smtClean="0"/>
              <a:t>‹Nr.›</a:t>
            </a:fld>
            <a:endParaRPr lang="de-DE"/>
          </a:p>
        </p:txBody>
      </p:sp>
    </p:spTree>
    <p:extLst>
      <p:ext uri="{BB962C8B-B14F-4D97-AF65-F5344CB8AC3E}">
        <p14:creationId xmlns:p14="http://schemas.microsoft.com/office/powerpoint/2010/main" val="4204710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el und Inhalt">
    <p:spTree>
      <p:nvGrpSpPr>
        <p:cNvPr id="1" name=""/>
        <p:cNvGrpSpPr/>
        <p:nvPr/>
      </p:nvGrpSpPr>
      <p:grpSpPr>
        <a:xfrm>
          <a:off x="0" y="0"/>
          <a:ext cx="0" cy="0"/>
          <a:chOff x="0" y="0"/>
          <a:chExt cx="0" cy="0"/>
        </a:xfrm>
      </p:grpSpPr>
      <p:sp>
        <p:nvSpPr>
          <p:cNvPr id="4" name="Text Box 8"/>
          <p:cNvSpPr txBox="1">
            <a:spLocks noChangeArrowheads="1"/>
          </p:cNvSpPr>
          <p:nvPr/>
        </p:nvSpPr>
        <p:spPr bwMode="auto">
          <a:xfrm>
            <a:off x="9129118" y="6463978"/>
            <a:ext cx="2605981" cy="243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9" tIns="45719" rIns="91439" bIns="45719">
            <a:spAutoFit/>
          </a:bodyPr>
          <a:lstStyle>
            <a:lvl1pPr defTabSz="1300163">
              <a:defRPr>
                <a:solidFill>
                  <a:schemeClr val="tx1"/>
                </a:solidFill>
                <a:latin typeface="Arial" pitchFamily="34" charset="0"/>
                <a:cs typeface="Arial" pitchFamily="34" charset="0"/>
              </a:defRPr>
            </a:lvl1pPr>
            <a:lvl2pPr marL="742950" indent="-285750" defTabSz="1300163">
              <a:defRPr>
                <a:solidFill>
                  <a:schemeClr val="tx1"/>
                </a:solidFill>
                <a:latin typeface="Arial" pitchFamily="34" charset="0"/>
                <a:cs typeface="Arial" pitchFamily="34" charset="0"/>
              </a:defRPr>
            </a:lvl2pPr>
            <a:lvl3pPr marL="1143000" indent="-228600" defTabSz="1300163">
              <a:defRPr>
                <a:solidFill>
                  <a:schemeClr val="tx1"/>
                </a:solidFill>
                <a:latin typeface="Arial" pitchFamily="34" charset="0"/>
                <a:cs typeface="Arial" pitchFamily="34" charset="0"/>
              </a:defRPr>
            </a:lvl3pPr>
            <a:lvl4pPr marL="1600200" indent="-228600" defTabSz="1300163">
              <a:defRPr>
                <a:solidFill>
                  <a:schemeClr val="tx1"/>
                </a:solidFill>
                <a:latin typeface="Arial" pitchFamily="34" charset="0"/>
                <a:cs typeface="Arial" pitchFamily="34" charset="0"/>
              </a:defRPr>
            </a:lvl4pPr>
            <a:lvl5pPr marL="2057400" indent="-228600" defTabSz="1300163">
              <a:defRPr>
                <a:solidFill>
                  <a:schemeClr val="tx1"/>
                </a:solidFill>
                <a:latin typeface="Arial" pitchFamily="34" charset="0"/>
                <a:cs typeface="Arial" pitchFamily="34" charset="0"/>
              </a:defRPr>
            </a:lvl5pPr>
            <a:lvl6pPr marL="2514600" indent="-228600" defTabSz="1300163" eaLnBrk="0" fontAlgn="base" hangingPunct="0">
              <a:spcBef>
                <a:spcPct val="0"/>
              </a:spcBef>
              <a:spcAft>
                <a:spcPct val="0"/>
              </a:spcAft>
              <a:defRPr>
                <a:solidFill>
                  <a:schemeClr val="tx1"/>
                </a:solidFill>
                <a:latin typeface="Arial" pitchFamily="34" charset="0"/>
                <a:cs typeface="Arial" pitchFamily="34" charset="0"/>
              </a:defRPr>
            </a:lvl6pPr>
            <a:lvl7pPr marL="2971800" indent="-228600" defTabSz="1300163" eaLnBrk="0" fontAlgn="base" hangingPunct="0">
              <a:spcBef>
                <a:spcPct val="0"/>
              </a:spcBef>
              <a:spcAft>
                <a:spcPct val="0"/>
              </a:spcAft>
              <a:defRPr>
                <a:solidFill>
                  <a:schemeClr val="tx1"/>
                </a:solidFill>
                <a:latin typeface="Arial" pitchFamily="34" charset="0"/>
                <a:cs typeface="Arial" pitchFamily="34" charset="0"/>
              </a:defRPr>
            </a:lvl7pPr>
            <a:lvl8pPr marL="3429000" indent="-228600" defTabSz="1300163" eaLnBrk="0" fontAlgn="base" hangingPunct="0">
              <a:spcBef>
                <a:spcPct val="0"/>
              </a:spcBef>
              <a:spcAft>
                <a:spcPct val="0"/>
              </a:spcAft>
              <a:defRPr>
                <a:solidFill>
                  <a:schemeClr val="tx1"/>
                </a:solidFill>
                <a:latin typeface="Arial" pitchFamily="34" charset="0"/>
                <a:cs typeface="Arial" pitchFamily="34" charset="0"/>
              </a:defRPr>
            </a:lvl8pPr>
            <a:lvl9pPr marL="3886200" indent="-228600" defTabSz="1300163" eaLnBrk="0" fontAlgn="base" hangingPunct="0">
              <a:spcBef>
                <a:spcPct val="0"/>
              </a:spcBef>
              <a:spcAft>
                <a:spcPct val="0"/>
              </a:spcAft>
              <a:defRPr>
                <a:solidFill>
                  <a:schemeClr val="tx1"/>
                </a:solidFill>
                <a:latin typeface="Arial" pitchFamily="34" charset="0"/>
                <a:cs typeface="Arial" pitchFamily="34" charset="0"/>
              </a:defRPr>
            </a:lvl9pPr>
          </a:lstStyle>
          <a:p>
            <a:pPr algn="r" eaLnBrk="1" hangingPunct="1">
              <a:defRPr/>
            </a:pPr>
            <a:r>
              <a:rPr lang="de-DE" altLang="de-DE" sz="984" b="1">
                <a:solidFill>
                  <a:schemeClr val="bg2"/>
                </a:solidFill>
                <a:latin typeface="Calibri" pitchFamily="34" charset="0"/>
              </a:rPr>
              <a:t>Page </a:t>
            </a:r>
            <a:fld id="{2ECDCB2B-36FA-489A-8172-417ADCAF04A6}" type="slidenum">
              <a:rPr lang="de-DE" altLang="de-DE" sz="984" b="1" smtClean="0">
                <a:solidFill>
                  <a:schemeClr val="bg2"/>
                </a:solidFill>
                <a:latin typeface="Calibri" pitchFamily="34" charset="0"/>
              </a:rPr>
              <a:pPr algn="r" eaLnBrk="1" hangingPunct="1">
                <a:defRPr/>
              </a:pPr>
              <a:t>‹Nr.›</a:t>
            </a:fld>
            <a:endParaRPr lang="de-DE" altLang="de-DE" sz="984" b="1">
              <a:solidFill>
                <a:schemeClr val="bg2"/>
              </a:solidFill>
              <a:latin typeface="Calibri" pitchFamily="34" charset="0"/>
            </a:endParaRPr>
          </a:p>
        </p:txBody>
      </p:sp>
      <p:sp>
        <p:nvSpPr>
          <p:cNvPr id="5" name="Rechteck 4"/>
          <p:cNvSpPr>
            <a:spLocks noChangeArrowheads="1"/>
          </p:cNvSpPr>
          <p:nvPr/>
        </p:nvSpPr>
        <p:spPr bwMode="auto">
          <a:xfrm>
            <a:off x="456904" y="6463978"/>
            <a:ext cx="748921" cy="243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lvl1pPr defTabSz="1300163">
              <a:defRPr>
                <a:solidFill>
                  <a:schemeClr val="tx1"/>
                </a:solidFill>
                <a:latin typeface="Arial" pitchFamily="34" charset="0"/>
                <a:cs typeface="Arial" pitchFamily="34" charset="0"/>
              </a:defRPr>
            </a:lvl1pPr>
            <a:lvl2pPr marL="742950" indent="-285750" defTabSz="1300163">
              <a:defRPr>
                <a:solidFill>
                  <a:schemeClr val="tx1"/>
                </a:solidFill>
                <a:latin typeface="Arial" pitchFamily="34" charset="0"/>
                <a:cs typeface="Arial" pitchFamily="34" charset="0"/>
              </a:defRPr>
            </a:lvl2pPr>
            <a:lvl3pPr marL="1143000" indent="-228600" defTabSz="1300163">
              <a:defRPr>
                <a:solidFill>
                  <a:schemeClr val="tx1"/>
                </a:solidFill>
                <a:latin typeface="Arial" pitchFamily="34" charset="0"/>
                <a:cs typeface="Arial" pitchFamily="34" charset="0"/>
              </a:defRPr>
            </a:lvl3pPr>
            <a:lvl4pPr marL="1600200" indent="-228600" defTabSz="1300163">
              <a:defRPr>
                <a:solidFill>
                  <a:schemeClr val="tx1"/>
                </a:solidFill>
                <a:latin typeface="Arial" pitchFamily="34" charset="0"/>
                <a:cs typeface="Arial" pitchFamily="34" charset="0"/>
              </a:defRPr>
            </a:lvl4pPr>
            <a:lvl5pPr marL="2057400" indent="-228600" defTabSz="1300163">
              <a:defRPr>
                <a:solidFill>
                  <a:schemeClr val="tx1"/>
                </a:solidFill>
                <a:latin typeface="Arial" pitchFamily="34" charset="0"/>
                <a:cs typeface="Arial" pitchFamily="34" charset="0"/>
              </a:defRPr>
            </a:lvl5pPr>
            <a:lvl6pPr marL="2514600" indent="-228600" defTabSz="1300163" eaLnBrk="0" fontAlgn="base" hangingPunct="0">
              <a:spcBef>
                <a:spcPct val="0"/>
              </a:spcBef>
              <a:spcAft>
                <a:spcPct val="0"/>
              </a:spcAft>
              <a:defRPr>
                <a:solidFill>
                  <a:schemeClr val="tx1"/>
                </a:solidFill>
                <a:latin typeface="Arial" pitchFamily="34" charset="0"/>
                <a:cs typeface="Arial" pitchFamily="34" charset="0"/>
              </a:defRPr>
            </a:lvl6pPr>
            <a:lvl7pPr marL="2971800" indent="-228600" defTabSz="1300163" eaLnBrk="0" fontAlgn="base" hangingPunct="0">
              <a:spcBef>
                <a:spcPct val="0"/>
              </a:spcBef>
              <a:spcAft>
                <a:spcPct val="0"/>
              </a:spcAft>
              <a:defRPr>
                <a:solidFill>
                  <a:schemeClr val="tx1"/>
                </a:solidFill>
                <a:latin typeface="Arial" pitchFamily="34" charset="0"/>
                <a:cs typeface="Arial" pitchFamily="34" charset="0"/>
              </a:defRPr>
            </a:lvl7pPr>
            <a:lvl8pPr marL="3429000" indent="-228600" defTabSz="1300163" eaLnBrk="0" fontAlgn="base" hangingPunct="0">
              <a:spcBef>
                <a:spcPct val="0"/>
              </a:spcBef>
              <a:spcAft>
                <a:spcPct val="0"/>
              </a:spcAft>
              <a:defRPr>
                <a:solidFill>
                  <a:schemeClr val="tx1"/>
                </a:solidFill>
                <a:latin typeface="Arial" pitchFamily="34" charset="0"/>
                <a:cs typeface="Arial" pitchFamily="34" charset="0"/>
              </a:defRPr>
            </a:lvl8pPr>
            <a:lvl9pPr marL="3886200" indent="-228600" defTabSz="1300163" eaLnBrk="0" fontAlgn="base" hangingPunct="0">
              <a:spcBef>
                <a:spcPct val="0"/>
              </a:spcBef>
              <a:spcAft>
                <a:spcPct val="0"/>
              </a:spcAft>
              <a:defRPr>
                <a:solidFill>
                  <a:schemeClr val="tx1"/>
                </a:solidFill>
                <a:latin typeface="Arial" pitchFamily="34" charset="0"/>
                <a:cs typeface="Arial" pitchFamily="34" charset="0"/>
              </a:defRPr>
            </a:lvl9pPr>
          </a:lstStyle>
          <a:p>
            <a:pPr eaLnBrk="1" hangingPunct="1">
              <a:defRPr/>
            </a:pPr>
            <a:r>
              <a:rPr lang="de-DE" altLang="en-US" sz="984" b="1">
                <a:solidFill>
                  <a:schemeClr val="bg2"/>
                </a:solidFill>
                <a:latin typeface="Calibri" pitchFamily="34" charset="0"/>
              </a:rPr>
              <a:t>Validas AG</a:t>
            </a:r>
            <a:endParaRPr lang="de-DE" altLang="en-US" sz="984">
              <a:solidFill>
                <a:schemeClr val="bg2"/>
              </a:solidFill>
              <a:latin typeface="Calibri" pitchFamily="34" charset="0"/>
            </a:endParaRPr>
          </a:p>
        </p:txBody>
      </p:sp>
      <p:pic>
        <p:nvPicPr>
          <p:cNvPr id="6" name="Picture 2" descr="\\smbsrv.validas\intranet\Validas\CorporateIdentity\ValidasLogos\vlogo300w.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168063" y="151805"/>
            <a:ext cx="732234" cy="607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el 1"/>
          <p:cNvSpPr>
            <a:spLocks noGrp="1"/>
          </p:cNvSpPr>
          <p:nvPr>
            <p:ph type="title"/>
          </p:nvPr>
        </p:nvSpPr>
        <p:spPr>
          <a:xfrm>
            <a:off x="415125" y="65813"/>
            <a:ext cx="10071101" cy="660656"/>
          </a:xfrm>
          <a:prstGeom prst="rect">
            <a:avLst/>
          </a:prstGeom>
        </p:spPr>
        <p:txBody>
          <a:bodyPr lIns="0" tIns="65023" rIns="130046" bIns="65023"/>
          <a:lstStyle>
            <a:lvl1pPr algn="l">
              <a:defRPr sz="3937" b="1">
                <a:solidFill>
                  <a:schemeClr val="tx1"/>
                </a:solidFill>
                <a:latin typeface="+mj-lt"/>
              </a:defRPr>
            </a:lvl1pPr>
          </a:lstStyle>
          <a:p>
            <a:r>
              <a:rPr lang="de-DE" dirty="0"/>
              <a:t>Titelmasterformat durch Klicken bearbeiten</a:t>
            </a:r>
          </a:p>
        </p:txBody>
      </p:sp>
      <p:sp>
        <p:nvSpPr>
          <p:cNvPr id="3" name="Inhaltsplatzhalter 2"/>
          <p:cNvSpPr>
            <a:spLocks noGrp="1"/>
          </p:cNvSpPr>
          <p:nvPr>
            <p:ph idx="1"/>
          </p:nvPr>
        </p:nvSpPr>
        <p:spPr>
          <a:xfrm>
            <a:off x="457200" y="965201"/>
            <a:ext cx="11277600" cy="5133975"/>
          </a:xfrm>
          <a:prstGeom prst="rect">
            <a:avLst/>
          </a:prstGeom>
        </p:spPr>
        <p:txBody>
          <a:bodyPr lIns="130046" tIns="65023" rIns="130046" bIns="65023"/>
          <a:lstStyle>
            <a:lvl1pPr>
              <a:buFont typeface="Wingdings 3" pitchFamily="18" charset="2"/>
              <a:buChar char=""/>
              <a:defRPr sz="1969" b="1" spc="0">
                <a:latin typeface="+mn-lt"/>
              </a:defRPr>
            </a:lvl1pPr>
            <a:lvl2pPr>
              <a:buFont typeface="Calibri" pitchFamily="34" charset="0"/>
              <a:buChar char="–"/>
              <a:defRPr sz="1969" spc="0">
                <a:latin typeface="+mn-lt"/>
              </a:defRPr>
            </a:lvl2pPr>
            <a:lvl3pPr>
              <a:defRPr sz="1687" spc="0">
                <a:latin typeface="+mn-lt"/>
              </a:defRPr>
            </a:lvl3pPr>
            <a:lvl4pPr>
              <a:defRPr sz="1406" spc="0">
                <a:latin typeface="+mn-lt"/>
              </a:defRPr>
            </a:lvl4pPr>
            <a:lvl5pPr>
              <a:defRPr sz="1266" spc="0">
                <a:latin typeface="+mn-lt"/>
              </a:defRPr>
            </a:lvl5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216976928"/>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End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50CCAB-A266-40AE-BE75-A9D9C08845C5}"/>
              </a:ext>
            </a:extLst>
          </p:cNvPr>
          <p:cNvSpPr>
            <a:spLocks noGrp="1"/>
          </p:cNvSpPr>
          <p:nvPr>
            <p:ph type="title"/>
          </p:nvPr>
        </p:nvSpPr>
        <p:spPr>
          <a:xfrm>
            <a:off x="1314450" y="6184901"/>
            <a:ext cx="9563100" cy="901700"/>
          </a:xfrm>
          <a:prstGeom prst="rect">
            <a:avLst/>
          </a:prstGeom>
          <a:solidFill>
            <a:schemeClr val="bg1">
              <a:alpha val="87000"/>
            </a:schemeClr>
          </a:solidFill>
        </p:spPr>
        <p:txBody>
          <a:bodyPr anchor="ctr"/>
          <a:lstStyle>
            <a:lvl1pPr algn="ctr">
              <a:defRPr b="1">
                <a:latin typeface="Klavika Regular" panose="020B0506040000020004" pitchFamily="34" charset="0"/>
              </a:defRPr>
            </a:lvl1pPr>
          </a:lstStyle>
          <a:p>
            <a:r>
              <a:rPr lang="de-DE" dirty="0"/>
              <a:t>Mastertitelformat bearbeiten</a:t>
            </a:r>
          </a:p>
        </p:txBody>
      </p:sp>
    </p:spTree>
    <p:extLst>
      <p:ext uri="{BB962C8B-B14F-4D97-AF65-F5344CB8AC3E}">
        <p14:creationId xmlns:p14="http://schemas.microsoft.com/office/powerpoint/2010/main" val="3262803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id="{45B37D15-C32B-4AF0-AC71-79F324E700A1}"/>
              </a:ext>
            </a:extLst>
          </p:cNvPr>
          <p:cNvPicPr>
            <a:picLocks noChangeAspect="1"/>
          </p:cNvPicPr>
          <p:nvPr userDrawn="1"/>
        </p:nvPicPr>
        <p:blipFill>
          <a:blip r:embed="rId2"/>
          <a:stretch>
            <a:fillRect/>
          </a:stretch>
        </p:blipFill>
        <p:spPr>
          <a:xfrm>
            <a:off x="0" y="1902949"/>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id="{967E3BC9-E1B5-4A11-A286-9F6B7FFFA1FF}"/>
              </a:ext>
            </a:extLst>
          </p:cNvPr>
          <p:cNvSpPr>
            <a:spLocks noGrp="1"/>
          </p:cNvSpPr>
          <p:nvPr>
            <p:ph type="body" sz="quarter" idx="13"/>
          </p:nvPr>
        </p:nvSpPr>
        <p:spPr>
          <a:xfrm>
            <a:off x="565597" y="1590225"/>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id="{41D50DB2-65EC-4F70-808A-47BB5219AA75}"/>
              </a:ext>
            </a:extLst>
          </p:cNvPr>
          <p:cNvSpPr>
            <a:spLocks noGrp="1"/>
          </p:cNvSpPr>
          <p:nvPr>
            <p:ph type="body" sz="quarter" idx="14"/>
          </p:nvPr>
        </p:nvSpPr>
        <p:spPr>
          <a:xfrm>
            <a:off x="565598" y="2077136"/>
            <a:ext cx="8761412" cy="301918"/>
          </a:xfrm>
          <a:prstGeom prst="rect">
            <a:avLst/>
          </a:prstGeom>
        </p:spPr>
        <p:txBody>
          <a:bodyPr anchor="ctr"/>
          <a:lstStyle>
            <a:lvl1pPr marL="228600" indent="-228600">
              <a:buClr>
                <a:schemeClr val="bg1"/>
              </a:buClr>
              <a:buSzPct val="80000"/>
              <a:buFont typeface="Wingdings 3" panose="05040102010807070707" pitchFamily="18" charset="2"/>
              <a:buChar char=""/>
              <a:defRPr sz="2400" b="1" i="0">
                <a:solidFill>
                  <a:schemeClr val="bg1"/>
                </a:solidFill>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id="{46B4628E-B670-49AF-8185-26755C04BAE2}"/>
              </a:ext>
            </a:extLst>
          </p:cNvPr>
          <p:cNvSpPr>
            <a:spLocks noGrp="1"/>
          </p:cNvSpPr>
          <p:nvPr>
            <p:ph type="body" sz="quarter" idx="15"/>
          </p:nvPr>
        </p:nvSpPr>
        <p:spPr>
          <a:xfrm>
            <a:off x="565597" y="2554639"/>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id="{5FE9DF55-801D-4908-BBAB-26F7D6762A5B}"/>
              </a:ext>
            </a:extLst>
          </p:cNvPr>
          <p:cNvSpPr>
            <a:spLocks noGrp="1"/>
          </p:cNvSpPr>
          <p:nvPr>
            <p:ph type="body" sz="quarter" idx="16"/>
          </p:nvPr>
        </p:nvSpPr>
        <p:spPr>
          <a:xfrm>
            <a:off x="565598" y="3030877"/>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id="{D1703167-7569-4A78-B4FE-0589C9276D32}"/>
              </a:ext>
            </a:extLst>
          </p:cNvPr>
          <p:cNvSpPr>
            <a:spLocks noGrp="1"/>
          </p:cNvSpPr>
          <p:nvPr>
            <p:ph type="body" sz="quarter" idx="17"/>
          </p:nvPr>
        </p:nvSpPr>
        <p:spPr>
          <a:xfrm>
            <a:off x="565598" y="3508244"/>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id="{2C4D120E-21A9-4BE9-BE13-3AB3720FE0B7}"/>
              </a:ext>
            </a:extLst>
          </p:cNvPr>
          <p:cNvSpPr>
            <a:spLocks noGrp="1"/>
          </p:cNvSpPr>
          <p:nvPr>
            <p:ph type="body" sz="quarter" idx="18"/>
          </p:nvPr>
        </p:nvSpPr>
        <p:spPr>
          <a:xfrm>
            <a:off x="565599" y="3982090"/>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id="{7BD9E9BC-6D07-419E-AE84-F603A1612D5B}"/>
              </a:ext>
            </a:extLst>
          </p:cNvPr>
          <p:cNvSpPr>
            <a:spLocks noGrp="1"/>
          </p:cNvSpPr>
          <p:nvPr>
            <p:ph type="body" sz="quarter" idx="19"/>
          </p:nvPr>
        </p:nvSpPr>
        <p:spPr>
          <a:xfrm>
            <a:off x="565600" y="4453486"/>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id="{9B94FB23-D3C5-491E-8106-DC0C3CE6B989}"/>
              </a:ext>
            </a:extLst>
          </p:cNvPr>
          <p:cNvSpPr>
            <a:spLocks noGrp="1"/>
          </p:cNvSpPr>
          <p:nvPr>
            <p:ph type="body" sz="quarter" idx="20"/>
          </p:nvPr>
        </p:nvSpPr>
        <p:spPr>
          <a:xfrm>
            <a:off x="565601" y="5386221"/>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id="{FDD1D480-105F-4D17-856D-1BEB588D965E}"/>
              </a:ext>
            </a:extLst>
          </p:cNvPr>
          <p:cNvSpPr>
            <a:spLocks noGrp="1"/>
          </p:cNvSpPr>
          <p:nvPr>
            <p:ph type="body" sz="quarter" idx="21"/>
          </p:nvPr>
        </p:nvSpPr>
        <p:spPr>
          <a:xfrm>
            <a:off x="565601" y="5853686"/>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id="{DBFAA5BA-605C-488F-9881-30725FD1AE96}"/>
              </a:ext>
            </a:extLst>
          </p:cNvPr>
          <p:cNvSpPr>
            <a:spLocks noGrp="1"/>
          </p:cNvSpPr>
          <p:nvPr>
            <p:ph type="body" sz="quarter" idx="23"/>
          </p:nvPr>
        </p:nvSpPr>
        <p:spPr>
          <a:xfrm>
            <a:off x="565602" y="4922650"/>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41985219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3">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id="{CF21E012-AF59-457E-9A3A-2922D6AB7D90}"/>
              </a:ext>
            </a:extLst>
          </p:cNvPr>
          <p:cNvPicPr>
            <a:picLocks noChangeAspect="1"/>
          </p:cNvPicPr>
          <p:nvPr userDrawn="1"/>
        </p:nvPicPr>
        <p:blipFill>
          <a:blip r:embed="rId2"/>
          <a:stretch>
            <a:fillRect/>
          </a:stretch>
        </p:blipFill>
        <p:spPr>
          <a:xfrm>
            <a:off x="0" y="2369908"/>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id="{967E3BC9-E1B5-4A11-A286-9F6B7FFFA1FF}"/>
              </a:ext>
            </a:extLst>
          </p:cNvPr>
          <p:cNvSpPr>
            <a:spLocks noGrp="1"/>
          </p:cNvSpPr>
          <p:nvPr>
            <p:ph type="body" sz="quarter" idx="13"/>
          </p:nvPr>
        </p:nvSpPr>
        <p:spPr>
          <a:xfrm>
            <a:off x="565597" y="1607479"/>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id="{41D50DB2-65EC-4F70-808A-47BB5219AA75}"/>
              </a:ext>
            </a:extLst>
          </p:cNvPr>
          <p:cNvSpPr>
            <a:spLocks noGrp="1"/>
          </p:cNvSpPr>
          <p:nvPr>
            <p:ph type="body" sz="quarter" idx="14"/>
          </p:nvPr>
        </p:nvSpPr>
        <p:spPr>
          <a:xfrm>
            <a:off x="565598" y="2094390"/>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id="{46B4628E-B670-49AF-8185-26755C04BAE2}"/>
              </a:ext>
            </a:extLst>
          </p:cNvPr>
          <p:cNvSpPr>
            <a:spLocks noGrp="1"/>
          </p:cNvSpPr>
          <p:nvPr>
            <p:ph type="body" sz="quarter" idx="15"/>
          </p:nvPr>
        </p:nvSpPr>
        <p:spPr>
          <a:xfrm>
            <a:off x="565597" y="2571893"/>
            <a:ext cx="8761413" cy="300211"/>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id="{5FE9DF55-801D-4908-BBAB-26F7D6762A5B}"/>
              </a:ext>
            </a:extLst>
          </p:cNvPr>
          <p:cNvSpPr>
            <a:spLocks noGrp="1"/>
          </p:cNvSpPr>
          <p:nvPr>
            <p:ph type="body" sz="quarter" idx="16"/>
          </p:nvPr>
        </p:nvSpPr>
        <p:spPr>
          <a:xfrm>
            <a:off x="565598" y="3048131"/>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id="{D1703167-7569-4A78-B4FE-0589C9276D32}"/>
              </a:ext>
            </a:extLst>
          </p:cNvPr>
          <p:cNvSpPr>
            <a:spLocks noGrp="1"/>
          </p:cNvSpPr>
          <p:nvPr>
            <p:ph type="body" sz="quarter" idx="17"/>
          </p:nvPr>
        </p:nvSpPr>
        <p:spPr>
          <a:xfrm>
            <a:off x="565598" y="3525498"/>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id="{2C4D120E-21A9-4BE9-BE13-3AB3720FE0B7}"/>
              </a:ext>
            </a:extLst>
          </p:cNvPr>
          <p:cNvSpPr>
            <a:spLocks noGrp="1"/>
          </p:cNvSpPr>
          <p:nvPr>
            <p:ph type="body" sz="quarter" idx="18"/>
          </p:nvPr>
        </p:nvSpPr>
        <p:spPr>
          <a:xfrm>
            <a:off x="565599" y="3999344"/>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id="{7BD9E9BC-6D07-419E-AE84-F603A1612D5B}"/>
              </a:ext>
            </a:extLst>
          </p:cNvPr>
          <p:cNvSpPr>
            <a:spLocks noGrp="1"/>
          </p:cNvSpPr>
          <p:nvPr>
            <p:ph type="body" sz="quarter" idx="19"/>
          </p:nvPr>
        </p:nvSpPr>
        <p:spPr>
          <a:xfrm>
            <a:off x="565600" y="4470740"/>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id="{9B94FB23-D3C5-491E-8106-DC0C3CE6B989}"/>
              </a:ext>
            </a:extLst>
          </p:cNvPr>
          <p:cNvSpPr>
            <a:spLocks noGrp="1"/>
          </p:cNvSpPr>
          <p:nvPr>
            <p:ph type="body" sz="quarter" idx="20"/>
          </p:nvPr>
        </p:nvSpPr>
        <p:spPr>
          <a:xfrm>
            <a:off x="565601" y="5403475"/>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id="{FDD1D480-105F-4D17-856D-1BEB588D965E}"/>
              </a:ext>
            </a:extLst>
          </p:cNvPr>
          <p:cNvSpPr>
            <a:spLocks noGrp="1"/>
          </p:cNvSpPr>
          <p:nvPr>
            <p:ph type="body" sz="quarter" idx="21"/>
          </p:nvPr>
        </p:nvSpPr>
        <p:spPr>
          <a:xfrm>
            <a:off x="565601" y="5870940"/>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id="{DBFAA5BA-605C-488F-9881-30725FD1AE96}"/>
              </a:ext>
            </a:extLst>
          </p:cNvPr>
          <p:cNvSpPr>
            <a:spLocks noGrp="1"/>
          </p:cNvSpPr>
          <p:nvPr>
            <p:ph type="body" sz="quarter" idx="23"/>
          </p:nvPr>
        </p:nvSpPr>
        <p:spPr>
          <a:xfrm>
            <a:off x="565602" y="4939904"/>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2571839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4">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id="{5A018F71-621E-4CB7-BA5F-CCACCF3665D9}"/>
              </a:ext>
            </a:extLst>
          </p:cNvPr>
          <p:cNvPicPr>
            <a:picLocks noChangeAspect="1"/>
          </p:cNvPicPr>
          <p:nvPr userDrawn="1"/>
        </p:nvPicPr>
        <p:blipFill>
          <a:blip r:embed="rId2"/>
          <a:stretch>
            <a:fillRect/>
          </a:stretch>
        </p:blipFill>
        <p:spPr>
          <a:xfrm>
            <a:off x="0" y="2877029"/>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id="{967E3BC9-E1B5-4A11-A286-9F6B7FFFA1FF}"/>
              </a:ext>
            </a:extLst>
          </p:cNvPr>
          <p:cNvSpPr>
            <a:spLocks noGrp="1"/>
          </p:cNvSpPr>
          <p:nvPr>
            <p:ph type="body" sz="quarter" idx="13"/>
          </p:nvPr>
        </p:nvSpPr>
        <p:spPr>
          <a:xfrm>
            <a:off x="565597" y="1598852"/>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id="{41D50DB2-65EC-4F70-808A-47BB5219AA75}"/>
              </a:ext>
            </a:extLst>
          </p:cNvPr>
          <p:cNvSpPr>
            <a:spLocks noGrp="1"/>
          </p:cNvSpPr>
          <p:nvPr>
            <p:ph type="body" sz="quarter" idx="14"/>
          </p:nvPr>
        </p:nvSpPr>
        <p:spPr>
          <a:xfrm>
            <a:off x="565598" y="2085763"/>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id="{46B4628E-B670-49AF-8185-26755C04BAE2}"/>
              </a:ext>
            </a:extLst>
          </p:cNvPr>
          <p:cNvSpPr>
            <a:spLocks noGrp="1"/>
          </p:cNvSpPr>
          <p:nvPr>
            <p:ph type="body" sz="quarter" idx="15"/>
          </p:nvPr>
        </p:nvSpPr>
        <p:spPr>
          <a:xfrm>
            <a:off x="565597" y="2563266"/>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id="{5FE9DF55-801D-4908-BBAB-26F7D6762A5B}"/>
              </a:ext>
            </a:extLst>
          </p:cNvPr>
          <p:cNvSpPr>
            <a:spLocks noGrp="1"/>
          </p:cNvSpPr>
          <p:nvPr>
            <p:ph type="body" sz="quarter" idx="16"/>
          </p:nvPr>
        </p:nvSpPr>
        <p:spPr>
          <a:xfrm>
            <a:off x="565598" y="3039504"/>
            <a:ext cx="8761413" cy="300211"/>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id="{D1703167-7569-4A78-B4FE-0589C9276D32}"/>
              </a:ext>
            </a:extLst>
          </p:cNvPr>
          <p:cNvSpPr>
            <a:spLocks noGrp="1"/>
          </p:cNvSpPr>
          <p:nvPr>
            <p:ph type="body" sz="quarter" idx="17"/>
          </p:nvPr>
        </p:nvSpPr>
        <p:spPr>
          <a:xfrm>
            <a:off x="565598" y="3516871"/>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id="{2C4D120E-21A9-4BE9-BE13-3AB3720FE0B7}"/>
              </a:ext>
            </a:extLst>
          </p:cNvPr>
          <p:cNvSpPr>
            <a:spLocks noGrp="1"/>
          </p:cNvSpPr>
          <p:nvPr>
            <p:ph type="body" sz="quarter" idx="18"/>
          </p:nvPr>
        </p:nvSpPr>
        <p:spPr>
          <a:xfrm>
            <a:off x="565599" y="3990717"/>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id="{7BD9E9BC-6D07-419E-AE84-F603A1612D5B}"/>
              </a:ext>
            </a:extLst>
          </p:cNvPr>
          <p:cNvSpPr>
            <a:spLocks noGrp="1"/>
          </p:cNvSpPr>
          <p:nvPr>
            <p:ph type="body" sz="quarter" idx="19"/>
          </p:nvPr>
        </p:nvSpPr>
        <p:spPr>
          <a:xfrm>
            <a:off x="565600" y="4462113"/>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id="{9B94FB23-D3C5-491E-8106-DC0C3CE6B989}"/>
              </a:ext>
            </a:extLst>
          </p:cNvPr>
          <p:cNvSpPr>
            <a:spLocks noGrp="1"/>
          </p:cNvSpPr>
          <p:nvPr>
            <p:ph type="body" sz="quarter" idx="20"/>
          </p:nvPr>
        </p:nvSpPr>
        <p:spPr>
          <a:xfrm>
            <a:off x="565601" y="5394848"/>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id="{FDD1D480-105F-4D17-856D-1BEB588D965E}"/>
              </a:ext>
            </a:extLst>
          </p:cNvPr>
          <p:cNvSpPr>
            <a:spLocks noGrp="1"/>
          </p:cNvSpPr>
          <p:nvPr>
            <p:ph type="body" sz="quarter" idx="21"/>
          </p:nvPr>
        </p:nvSpPr>
        <p:spPr>
          <a:xfrm>
            <a:off x="565601" y="5862313"/>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id="{DBFAA5BA-605C-488F-9881-30725FD1AE96}"/>
              </a:ext>
            </a:extLst>
          </p:cNvPr>
          <p:cNvSpPr>
            <a:spLocks noGrp="1"/>
          </p:cNvSpPr>
          <p:nvPr>
            <p:ph type="body" sz="quarter" idx="23"/>
          </p:nvPr>
        </p:nvSpPr>
        <p:spPr>
          <a:xfrm>
            <a:off x="565602" y="4931277"/>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4169675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5">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id="{CF7EE2AD-1298-42DE-937B-B57F46DC560E}"/>
              </a:ext>
            </a:extLst>
          </p:cNvPr>
          <p:cNvPicPr>
            <a:picLocks noChangeAspect="1"/>
          </p:cNvPicPr>
          <p:nvPr userDrawn="1"/>
        </p:nvPicPr>
        <p:blipFill>
          <a:blip r:embed="rId2"/>
          <a:stretch>
            <a:fillRect/>
          </a:stretch>
        </p:blipFill>
        <p:spPr>
          <a:xfrm>
            <a:off x="0" y="3322038"/>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id="{967E3BC9-E1B5-4A11-A286-9F6B7FFFA1FF}"/>
              </a:ext>
            </a:extLst>
          </p:cNvPr>
          <p:cNvSpPr>
            <a:spLocks noGrp="1"/>
          </p:cNvSpPr>
          <p:nvPr>
            <p:ph type="body" sz="quarter" idx="13"/>
          </p:nvPr>
        </p:nvSpPr>
        <p:spPr>
          <a:xfrm>
            <a:off x="565597" y="1572972"/>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id="{41D50DB2-65EC-4F70-808A-47BB5219AA75}"/>
              </a:ext>
            </a:extLst>
          </p:cNvPr>
          <p:cNvSpPr>
            <a:spLocks noGrp="1"/>
          </p:cNvSpPr>
          <p:nvPr>
            <p:ph type="body" sz="quarter" idx="14"/>
          </p:nvPr>
        </p:nvSpPr>
        <p:spPr>
          <a:xfrm>
            <a:off x="565598" y="2059883"/>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id="{46B4628E-B670-49AF-8185-26755C04BAE2}"/>
              </a:ext>
            </a:extLst>
          </p:cNvPr>
          <p:cNvSpPr>
            <a:spLocks noGrp="1"/>
          </p:cNvSpPr>
          <p:nvPr>
            <p:ph type="body" sz="quarter" idx="15"/>
          </p:nvPr>
        </p:nvSpPr>
        <p:spPr>
          <a:xfrm>
            <a:off x="565597" y="2537386"/>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id="{5FE9DF55-801D-4908-BBAB-26F7D6762A5B}"/>
              </a:ext>
            </a:extLst>
          </p:cNvPr>
          <p:cNvSpPr>
            <a:spLocks noGrp="1"/>
          </p:cNvSpPr>
          <p:nvPr>
            <p:ph type="body" sz="quarter" idx="16"/>
          </p:nvPr>
        </p:nvSpPr>
        <p:spPr>
          <a:xfrm>
            <a:off x="565598" y="3013624"/>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id="{D1703167-7569-4A78-B4FE-0589C9276D32}"/>
              </a:ext>
            </a:extLst>
          </p:cNvPr>
          <p:cNvSpPr>
            <a:spLocks noGrp="1"/>
          </p:cNvSpPr>
          <p:nvPr>
            <p:ph type="body" sz="quarter" idx="17"/>
          </p:nvPr>
        </p:nvSpPr>
        <p:spPr>
          <a:xfrm>
            <a:off x="565598" y="3490991"/>
            <a:ext cx="8761414" cy="300211"/>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id="{2C4D120E-21A9-4BE9-BE13-3AB3720FE0B7}"/>
              </a:ext>
            </a:extLst>
          </p:cNvPr>
          <p:cNvSpPr>
            <a:spLocks noGrp="1"/>
          </p:cNvSpPr>
          <p:nvPr>
            <p:ph type="body" sz="quarter" idx="18"/>
          </p:nvPr>
        </p:nvSpPr>
        <p:spPr>
          <a:xfrm>
            <a:off x="565599" y="3964837"/>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id="{7BD9E9BC-6D07-419E-AE84-F603A1612D5B}"/>
              </a:ext>
            </a:extLst>
          </p:cNvPr>
          <p:cNvSpPr>
            <a:spLocks noGrp="1"/>
          </p:cNvSpPr>
          <p:nvPr>
            <p:ph type="body" sz="quarter" idx="19"/>
          </p:nvPr>
        </p:nvSpPr>
        <p:spPr>
          <a:xfrm>
            <a:off x="565600" y="4436233"/>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id="{9B94FB23-D3C5-491E-8106-DC0C3CE6B989}"/>
              </a:ext>
            </a:extLst>
          </p:cNvPr>
          <p:cNvSpPr>
            <a:spLocks noGrp="1"/>
          </p:cNvSpPr>
          <p:nvPr>
            <p:ph type="body" sz="quarter" idx="20"/>
          </p:nvPr>
        </p:nvSpPr>
        <p:spPr>
          <a:xfrm>
            <a:off x="565601" y="5368968"/>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id="{FDD1D480-105F-4D17-856D-1BEB588D965E}"/>
              </a:ext>
            </a:extLst>
          </p:cNvPr>
          <p:cNvSpPr>
            <a:spLocks noGrp="1"/>
          </p:cNvSpPr>
          <p:nvPr>
            <p:ph type="body" sz="quarter" idx="21"/>
          </p:nvPr>
        </p:nvSpPr>
        <p:spPr>
          <a:xfrm>
            <a:off x="565601" y="5836433"/>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id="{DBFAA5BA-605C-488F-9881-30725FD1AE96}"/>
              </a:ext>
            </a:extLst>
          </p:cNvPr>
          <p:cNvSpPr>
            <a:spLocks noGrp="1"/>
          </p:cNvSpPr>
          <p:nvPr>
            <p:ph type="body" sz="quarter" idx="23"/>
          </p:nvPr>
        </p:nvSpPr>
        <p:spPr>
          <a:xfrm>
            <a:off x="565602" y="4905397"/>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2573212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6">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id="{E52102B9-F58C-4847-945D-672D5CE75D98}"/>
              </a:ext>
            </a:extLst>
          </p:cNvPr>
          <p:cNvPicPr>
            <a:picLocks noChangeAspect="1"/>
          </p:cNvPicPr>
          <p:nvPr userDrawn="1"/>
        </p:nvPicPr>
        <p:blipFill>
          <a:blip r:embed="rId2"/>
          <a:stretch>
            <a:fillRect/>
          </a:stretch>
        </p:blipFill>
        <p:spPr>
          <a:xfrm>
            <a:off x="0" y="3780672"/>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id="{967E3BC9-E1B5-4A11-A286-9F6B7FFFA1FF}"/>
              </a:ext>
            </a:extLst>
          </p:cNvPr>
          <p:cNvSpPr>
            <a:spLocks noGrp="1"/>
          </p:cNvSpPr>
          <p:nvPr>
            <p:ph type="body" sz="quarter" idx="13"/>
          </p:nvPr>
        </p:nvSpPr>
        <p:spPr>
          <a:xfrm>
            <a:off x="565597" y="1555720"/>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id="{41D50DB2-65EC-4F70-808A-47BB5219AA75}"/>
              </a:ext>
            </a:extLst>
          </p:cNvPr>
          <p:cNvSpPr>
            <a:spLocks noGrp="1"/>
          </p:cNvSpPr>
          <p:nvPr>
            <p:ph type="body" sz="quarter" idx="14"/>
          </p:nvPr>
        </p:nvSpPr>
        <p:spPr>
          <a:xfrm>
            <a:off x="565598" y="2042631"/>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id="{46B4628E-B670-49AF-8185-26755C04BAE2}"/>
              </a:ext>
            </a:extLst>
          </p:cNvPr>
          <p:cNvSpPr>
            <a:spLocks noGrp="1"/>
          </p:cNvSpPr>
          <p:nvPr>
            <p:ph type="body" sz="quarter" idx="15"/>
          </p:nvPr>
        </p:nvSpPr>
        <p:spPr>
          <a:xfrm>
            <a:off x="565597" y="2520134"/>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id="{5FE9DF55-801D-4908-BBAB-26F7D6762A5B}"/>
              </a:ext>
            </a:extLst>
          </p:cNvPr>
          <p:cNvSpPr>
            <a:spLocks noGrp="1"/>
          </p:cNvSpPr>
          <p:nvPr>
            <p:ph type="body" sz="quarter" idx="16"/>
          </p:nvPr>
        </p:nvSpPr>
        <p:spPr>
          <a:xfrm>
            <a:off x="565598" y="2996372"/>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id="{D1703167-7569-4A78-B4FE-0589C9276D32}"/>
              </a:ext>
            </a:extLst>
          </p:cNvPr>
          <p:cNvSpPr>
            <a:spLocks noGrp="1"/>
          </p:cNvSpPr>
          <p:nvPr>
            <p:ph type="body" sz="quarter" idx="17"/>
          </p:nvPr>
        </p:nvSpPr>
        <p:spPr>
          <a:xfrm>
            <a:off x="565598" y="3473739"/>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id="{2C4D120E-21A9-4BE9-BE13-3AB3720FE0B7}"/>
              </a:ext>
            </a:extLst>
          </p:cNvPr>
          <p:cNvSpPr>
            <a:spLocks noGrp="1"/>
          </p:cNvSpPr>
          <p:nvPr>
            <p:ph type="body" sz="quarter" idx="18"/>
          </p:nvPr>
        </p:nvSpPr>
        <p:spPr>
          <a:xfrm>
            <a:off x="565599" y="3947585"/>
            <a:ext cx="8761413" cy="297761"/>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id="{7BD9E9BC-6D07-419E-AE84-F603A1612D5B}"/>
              </a:ext>
            </a:extLst>
          </p:cNvPr>
          <p:cNvSpPr>
            <a:spLocks noGrp="1"/>
          </p:cNvSpPr>
          <p:nvPr>
            <p:ph type="body" sz="quarter" idx="19"/>
          </p:nvPr>
        </p:nvSpPr>
        <p:spPr>
          <a:xfrm>
            <a:off x="565600" y="4418981"/>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id="{9B94FB23-D3C5-491E-8106-DC0C3CE6B989}"/>
              </a:ext>
            </a:extLst>
          </p:cNvPr>
          <p:cNvSpPr>
            <a:spLocks noGrp="1"/>
          </p:cNvSpPr>
          <p:nvPr>
            <p:ph type="body" sz="quarter" idx="20"/>
          </p:nvPr>
        </p:nvSpPr>
        <p:spPr>
          <a:xfrm>
            <a:off x="565601" y="5351716"/>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id="{FDD1D480-105F-4D17-856D-1BEB588D965E}"/>
              </a:ext>
            </a:extLst>
          </p:cNvPr>
          <p:cNvSpPr>
            <a:spLocks noGrp="1"/>
          </p:cNvSpPr>
          <p:nvPr>
            <p:ph type="body" sz="quarter" idx="21"/>
          </p:nvPr>
        </p:nvSpPr>
        <p:spPr>
          <a:xfrm>
            <a:off x="565601" y="5819181"/>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id="{DBFAA5BA-605C-488F-9881-30725FD1AE96}"/>
              </a:ext>
            </a:extLst>
          </p:cNvPr>
          <p:cNvSpPr>
            <a:spLocks noGrp="1"/>
          </p:cNvSpPr>
          <p:nvPr>
            <p:ph type="body" sz="quarter" idx="23"/>
          </p:nvPr>
        </p:nvSpPr>
        <p:spPr>
          <a:xfrm>
            <a:off x="565602" y="4888145"/>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2282981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7">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id="{712723D0-2739-4BD0-AC87-E783D68572C5}"/>
              </a:ext>
            </a:extLst>
          </p:cNvPr>
          <p:cNvPicPr>
            <a:picLocks noChangeAspect="1"/>
          </p:cNvPicPr>
          <p:nvPr userDrawn="1"/>
        </p:nvPicPr>
        <p:blipFill>
          <a:blip r:embed="rId2"/>
          <a:stretch>
            <a:fillRect/>
          </a:stretch>
        </p:blipFill>
        <p:spPr>
          <a:xfrm>
            <a:off x="-58947" y="4239332"/>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id="{967E3BC9-E1B5-4A11-A286-9F6B7FFFA1FF}"/>
              </a:ext>
            </a:extLst>
          </p:cNvPr>
          <p:cNvSpPr>
            <a:spLocks noGrp="1"/>
          </p:cNvSpPr>
          <p:nvPr>
            <p:ph type="body" sz="quarter" idx="13"/>
          </p:nvPr>
        </p:nvSpPr>
        <p:spPr>
          <a:xfrm>
            <a:off x="506650" y="1555720"/>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id="{41D50DB2-65EC-4F70-808A-47BB5219AA75}"/>
              </a:ext>
            </a:extLst>
          </p:cNvPr>
          <p:cNvSpPr>
            <a:spLocks noGrp="1"/>
          </p:cNvSpPr>
          <p:nvPr>
            <p:ph type="body" sz="quarter" idx="14"/>
          </p:nvPr>
        </p:nvSpPr>
        <p:spPr>
          <a:xfrm>
            <a:off x="506651" y="2042631"/>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id="{46B4628E-B670-49AF-8185-26755C04BAE2}"/>
              </a:ext>
            </a:extLst>
          </p:cNvPr>
          <p:cNvSpPr>
            <a:spLocks noGrp="1"/>
          </p:cNvSpPr>
          <p:nvPr>
            <p:ph type="body" sz="quarter" idx="15"/>
          </p:nvPr>
        </p:nvSpPr>
        <p:spPr>
          <a:xfrm>
            <a:off x="506650" y="2520134"/>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id="{5FE9DF55-801D-4908-BBAB-26F7D6762A5B}"/>
              </a:ext>
            </a:extLst>
          </p:cNvPr>
          <p:cNvSpPr>
            <a:spLocks noGrp="1"/>
          </p:cNvSpPr>
          <p:nvPr>
            <p:ph type="body" sz="quarter" idx="16"/>
          </p:nvPr>
        </p:nvSpPr>
        <p:spPr>
          <a:xfrm>
            <a:off x="506651" y="2996372"/>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id="{D1703167-7569-4A78-B4FE-0589C9276D32}"/>
              </a:ext>
            </a:extLst>
          </p:cNvPr>
          <p:cNvSpPr>
            <a:spLocks noGrp="1"/>
          </p:cNvSpPr>
          <p:nvPr>
            <p:ph type="body" sz="quarter" idx="17"/>
          </p:nvPr>
        </p:nvSpPr>
        <p:spPr>
          <a:xfrm>
            <a:off x="506651" y="3473739"/>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id="{2C4D120E-21A9-4BE9-BE13-3AB3720FE0B7}"/>
              </a:ext>
            </a:extLst>
          </p:cNvPr>
          <p:cNvSpPr>
            <a:spLocks noGrp="1"/>
          </p:cNvSpPr>
          <p:nvPr>
            <p:ph type="body" sz="quarter" idx="18"/>
          </p:nvPr>
        </p:nvSpPr>
        <p:spPr>
          <a:xfrm>
            <a:off x="506652" y="3947585"/>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id="{7BD9E9BC-6D07-419E-AE84-F603A1612D5B}"/>
              </a:ext>
            </a:extLst>
          </p:cNvPr>
          <p:cNvSpPr>
            <a:spLocks noGrp="1"/>
          </p:cNvSpPr>
          <p:nvPr>
            <p:ph type="body" sz="quarter" idx="19"/>
          </p:nvPr>
        </p:nvSpPr>
        <p:spPr>
          <a:xfrm>
            <a:off x="506653" y="4418981"/>
            <a:ext cx="8761413" cy="297761"/>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id="{9B94FB23-D3C5-491E-8106-DC0C3CE6B989}"/>
              </a:ext>
            </a:extLst>
          </p:cNvPr>
          <p:cNvSpPr>
            <a:spLocks noGrp="1"/>
          </p:cNvSpPr>
          <p:nvPr>
            <p:ph type="body" sz="quarter" idx="20"/>
          </p:nvPr>
        </p:nvSpPr>
        <p:spPr>
          <a:xfrm>
            <a:off x="506654" y="5351716"/>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id="{FDD1D480-105F-4D17-856D-1BEB588D965E}"/>
              </a:ext>
            </a:extLst>
          </p:cNvPr>
          <p:cNvSpPr>
            <a:spLocks noGrp="1"/>
          </p:cNvSpPr>
          <p:nvPr>
            <p:ph type="body" sz="quarter" idx="21"/>
          </p:nvPr>
        </p:nvSpPr>
        <p:spPr>
          <a:xfrm>
            <a:off x="506654" y="5819181"/>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id="{DBFAA5BA-605C-488F-9881-30725FD1AE96}"/>
              </a:ext>
            </a:extLst>
          </p:cNvPr>
          <p:cNvSpPr>
            <a:spLocks noGrp="1"/>
          </p:cNvSpPr>
          <p:nvPr>
            <p:ph type="body" sz="quarter" idx="23"/>
          </p:nvPr>
        </p:nvSpPr>
        <p:spPr>
          <a:xfrm>
            <a:off x="506655" y="4888145"/>
            <a:ext cx="8761412"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617796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8">
    <p:spTree>
      <p:nvGrpSpPr>
        <p:cNvPr id="1" name=""/>
        <p:cNvGrpSpPr/>
        <p:nvPr/>
      </p:nvGrpSpPr>
      <p:grpSpPr>
        <a:xfrm>
          <a:off x="0" y="0"/>
          <a:ext cx="0" cy="0"/>
          <a:chOff x="0" y="0"/>
          <a:chExt cx="0" cy="0"/>
        </a:xfrm>
      </p:grpSpPr>
      <p:pic>
        <p:nvPicPr>
          <p:cNvPr id="16" name="Grafik 7">
            <a:extLst>
              <a:ext uri="{FF2B5EF4-FFF2-40B4-BE49-F238E27FC236}">
                <a16:creationId xmlns:a16="http://schemas.microsoft.com/office/drawing/2014/main" id="{E8646792-FAB5-4B25-B581-69106253A1CB}"/>
              </a:ext>
            </a:extLst>
          </p:cNvPr>
          <p:cNvPicPr>
            <a:picLocks noChangeAspect="1"/>
          </p:cNvPicPr>
          <p:nvPr userDrawn="1"/>
        </p:nvPicPr>
        <p:blipFill>
          <a:blip r:embed="rId2"/>
          <a:stretch>
            <a:fillRect/>
          </a:stretch>
        </p:blipFill>
        <p:spPr>
          <a:xfrm>
            <a:off x="-25880" y="4739286"/>
            <a:ext cx="8819804" cy="563112"/>
          </a:xfrm>
          <a:prstGeom prst="rect">
            <a:avLst/>
          </a:prstGeom>
          <a:noFill/>
          <a:ln>
            <a:noFill/>
          </a:ln>
          <a:effectLst>
            <a:outerShdw dist="139699" dir="2700000" algn="tl">
              <a:srgbClr val="333333">
                <a:alpha val="65000"/>
              </a:srgbClr>
            </a:outerShdw>
          </a:effectLst>
        </p:spPr>
      </p:pic>
      <p:sp>
        <p:nvSpPr>
          <p:cNvPr id="3" name="Datumsplatzhalter 2">
            <a:extLst>
              <a:ext uri="{FF2B5EF4-FFF2-40B4-BE49-F238E27FC236}">
                <a16:creationId xmlns:a16="http://schemas.microsoft.com/office/drawing/2014/main" id="{CF4C50E9-0FC2-4F7B-A37E-164EC241A6EE}"/>
              </a:ext>
            </a:extLst>
          </p:cNvPr>
          <p:cNvSpPr>
            <a:spLocks noGrp="1"/>
          </p:cNvSpPr>
          <p:nvPr>
            <p:ph type="dt" sz="half" idx="10"/>
          </p:nvPr>
        </p:nvSpPr>
        <p:spPr/>
        <p:txBody>
          <a:bodyPr/>
          <a:lstStyle/>
          <a:p>
            <a:r>
              <a:rPr lang="de-DE"/>
              <a:t>17.12.2021</a:t>
            </a:r>
          </a:p>
        </p:txBody>
      </p:sp>
      <p:sp>
        <p:nvSpPr>
          <p:cNvPr id="4" name="Fußzeilenplatzhalter 3">
            <a:extLst>
              <a:ext uri="{FF2B5EF4-FFF2-40B4-BE49-F238E27FC236}">
                <a16:creationId xmlns:a16="http://schemas.microsoft.com/office/drawing/2014/main" id="{9A1CD704-5784-4F5E-BFB5-FEE1339192B8}"/>
              </a:ext>
            </a:extLst>
          </p:cNvPr>
          <p:cNvSpPr>
            <a:spLocks noGrp="1"/>
          </p:cNvSpPr>
          <p:nvPr>
            <p:ph type="ftr" sz="quarter" idx="11"/>
          </p:nvPr>
        </p:nvSpPr>
        <p:spPr/>
        <p:txBody>
          <a:bodyPr/>
          <a:lstStyle/>
          <a:p>
            <a:r>
              <a:rPr lang="de-DE"/>
              <a:t>Robert Reitmeier, Validas AG</a:t>
            </a:r>
          </a:p>
        </p:txBody>
      </p:sp>
      <p:sp>
        <p:nvSpPr>
          <p:cNvPr id="5" name="Foliennummernplatzhalter 4">
            <a:extLst>
              <a:ext uri="{FF2B5EF4-FFF2-40B4-BE49-F238E27FC236}">
                <a16:creationId xmlns:a16="http://schemas.microsoft.com/office/drawing/2014/main" id="{51A0601C-F924-444A-97BF-CF719E5E72DD}"/>
              </a:ext>
            </a:extLst>
          </p:cNvPr>
          <p:cNvSpPr>
            <a:spLocks noGrp="1"/>
          </p:cNvSpPr>
          <p:nvPr>
            <p:ph type="sldNum" sz="quarter" idx="12"/>
          </p:nvPr>
        </p:nvSpPr>
        <p:spPr/>
        <p:txBody>
          <a:bodyPr/>
          <a:lstStyle/>
          <a:p>
            <a:fld id="{6207160D-2816-4055-B5D0-531E567F3DB6}" type="slidenum">
              <a:rPr lang="de-DE" smtClean="0"/>
              <a:pPr/>
              <a:t>‹Nr.›</a:t>
            </a:fld>
            <a:endParaRPr lang="de-DE"/>
          </a:p>
        </p:txBody>
      </p:sp>
      <p:sp>
        <p:nvSpPr>
          <p:cNvPr id="7" name="Textplatzhalter 6">
            <a:extLst>
              <a:ext uri="{FF2B5EF4-FFF2-40B4-BE49-F238E27FC236}">
                <a16:creationId xmlns:a16="http://schemas.microsoft.com/office/drawing/2014/main" id="{967E3BC9-E1B5-4A11-A286-9F6B7FFFA1FF}"/>
              </a:ext>
            </a:extLst>
          </p:cNvPr>
          <p:cNvSpPr>
            <a:spLocks noGrp="1"/>
          </p:cNvSpPr>
          <p:nvPr>
            <p:ph type="body" sz="quarter" idx="13"/>
          </p:nvPr>
        </p:nvSpPr>
        <p:spPr>
          <a:xfrm>
            <a:off x="539717" y="1581599"/>
            <a:ext cx="8761413" cy="303666"/>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9" name="Textplatzhalter 8">
            <a:extLst>
              <a:ext uri="{FF2B5EF4-FFF2-40B4-BE49-F238E27FC236}">
                <a16:creationId xmlns:a16="http://schemas.microsoft.com/office/drawing/2014/main" id="{41D50DB2-65EC-4F70-808A-47BB5219AA75}"/>
              </a:ext>
            </a:extLst>
          </p:cNvPr>
          <p:cNvSpPr>
            <a:spLocks noGrp="1"/>
          </p:cNvSpPr>
          <p:nvPr>
            <p:ph type="body" sz="quarter" idx="14"/>
          </p:nvPr>
        </p:nvSpPr>
        <p:spPr>
          <a:xfrm>
            <a:off x="539718" y="2068510"/>
            <a:ext cx="8761412" cy="301918"/>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1" name="Textplatzhalter 10">
            <a:extLst>
              <a:ext uri="{FF2B5EF4-FFF2-40B4-BE49-F238E27FC236}">
                <a16:creationId xmlns:a16="http://schemas.microsoft.com/office/drawing/2014/main" id="{46B4628E-B670-49AF-8185-26755C04BAE2}"/>
              </a:ext>
            </a:extLst>
          </p:cNvPr>
          <p:cNvSpPr>
            <a:spLocks noGrp="1"/>
          </p:cNvSpPr>
          <p:nvPr>
            <p:ph type="body" sz="quarter" idx="15"/>
          </p:nvPr>
        </p:nvSpPr>
        <p:spPr>
          <a:xfrm>
            <a:off x="539717" y="2546013"/>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3" name="Textplatzhalter 12">
            <a:extLst>
              <a:ext uri="{FF2B5EF4-FFF2-40B4-BE49-F238E27FC236}">
                <a16:creationId xmlns:a16="http://schemas.microsoft.com/office/drawing/2014/main" id="{5FE9DF55-801D-4908-BBAB-26F7D6762A5B}"/>
              </a:ext>
            </a:extLst>
          </p:cNvPr>
          <p:cNvSpPr>
            <a:spLocks noGrp="1"/>
          </p:cNvSpPr>
          <p:nvPr>
            <p:ph type="body" sz="quarter" idx="16"/>
          </p:nvPr>
        </p:nvSpPr>
        <p:spPr>
          <a:xfrm>
            <a:off x="539718" y="3022251"/>
            <a:ext cx="8761413"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5" name="Textplatzhalter 14">
            <a:extLst>
              <a:ext uri="{FF2B5EF4-FFF2-40B4-BE49-F238E27FC236}">
                <a16:creationId xmlns:a16="http://schemas.microsoft.com/office/drawing/2014/main" id="{D1703167-7569-4A78-B4FE-0589C9276D32}"/>
              </a:ext>
            </a:extLst>
          </p:cNvPr>
          <p:cNvSpPr>
            <a:spLocks noGrp="1"/>
          </p:cNvSpPr>
          <p:nvPr>
            <p:ph type="body" sz="quarter" idx="17"/>
          </p:nvPr>
        </p:nvSpPr>
        <p:spPr>
          <a:xfrm>
            <a:off x="539718" y="3499618"/>
            <a:ext cx="8761414" cy="30021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7" name="Textplatzhalter 16">
            <a:extLst>
              <a:ext uri="{FF2B5EF4-FFF2-40B4-BE49-F238E27FC236}">
                <a16:creationId xmlns:a16="http://schemas.microsoft.com/office/drawing/2014/main" id="{2C4D120E-21A9-4BE9-BE13-3AB3720FE0B7}"/>
              </a:ext>
            </a:extLst>
          </p:cNvPr>
          <p:cNvSpPr>
            <a:spLocks noGrp="1"/>
          </p:cNvSpPr>
          <p:nvPr>
            <p:ph type="body" sz="quarter" idx="18"/>
          </p:nvPr>
        </p:nvSpPr>
        <p:spPr>
          <a:xfrm>
            <a:off x="539719" y="3973464"/>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19" name="Textplatzhalter 18">
            <a:extLst>
              <a:ext uri="{FF2B5EF4-FFF2-40B4-BE49-F238E27FC236}">
                <a16:creationId xmlns:a16="http://schemas.microsoft.com/office/drawing/2014/main" id="{7BD9E9BC-6D07-419E-AE84-F603A1612D5B}"/>
              </a:ext>
            </a:extLst>
          </p:cNvPr>
          <p:cNvSpPr>
            <a:spLocks noGrp="1"/>
          </p:cNvSpPr>
          <p:nvPr>
            <p:ph type="body" sz="quarter" idx="19"/>
          </p:nvPr>
        </p:nvSpPr>
        <p:spPr>
          <a:xfrm>
            <a:off x="539720" y="4444860"/>
            <a:ext cx="8761413" cy="297761"/>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1" name="Textplatzhalter 20">
            <a:extLst>
              <a:ext uri="{FF2B5EF4-FFF2-40B4-BE49-F238E27FC236}">
                <a16:creationId xmlns:a16="http://schemas.microsoft.com/office/drawing/2014/main" id="{9B94FB23-D3C5-491E-8106-DC0C3CE6B989}"/>
              </a:ext>
            </a:extLst>
          </p:cNvPr>
          <p:cNvSpPr>
            <a:spLocks noGrp="1"/>
          </p:cNvSpPr>
          <p:nvPr>
            <p:ph type="body" sz="quarter" idx="20"/>
          </p:nvPr>
        </p:nvSpPr>
        <p:spPr>
          <a:xfrm>
            <a:off x="539721" y="5377595"/>
            <a:ext cx="8761413" cy="29776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23" name="Textplatzhalter 22">
            <a:extLst>
              <a:ext uri="{FF2B5EF4-FFF2-40B4-BE49-F238E27FC236}">
                <a16:creationId xmlns:a16="http://schemas.microsoft.com/office/drawing/2014/main" id="{FDD1D480-105F-4D17-856D-1BEB588D965E}"/>
              </a:ext>
            </a:extLst>
          </p:cNvPr>
          <p:cNvSpPr>
            <a:spLocks noGrp="1"/>
          </p:cNvSpPr>
          <p:nvPr>
            <p:ph type="body" sz="quarter" idx="21"/>
          </p:nvPr>
        </p:nvSpPr>
        <p:spPr>
          <a:xfrm>
            <a:off x="539721" y="5845060"/>
            <a:ext cx="8761413" cy="300212"/>
          </a:xfrm>
          <a:prstGeom prst="rect">
            <a:avLst/>
          </a:prstGeom>
        </p:spPr>
        <p:txBody>
          <a:bodyPr anchor="ctr"/>
          <a:lstStyle>
            <a:lvl1pPr marL="228600" indent="-228600">
              <a:buClr>
                <a:srgbClr val="415D86"/>
              </a:buClr>
              <a:buSzPct val="80000"/>
              <a:buFont typeface="Wingdings 3" panose="05040102010807070707" pitchFamily="18" charset="2"/>
              <a:buChar char=""/>
              <a:defRPr sz="2000">
                <a:latin typeface="Klavika Regular" panose="020B0506040000020004" pitchFamily="34" charset="0"/>
              </a:defRPr>
            </a:lvl1pPr>
          </a:lstStyle>
          <a:p>
            <a:pPr lvl="0"/>
            <a:endParaRPr lang="de-DE" dirty="0"/>
          </a:p>
        </p:txBody>
      </p:sp>
      <p:sp>
        <p:nvSpPr>
          <p:cNvPr id="35" name="Textplatzhalter 34">
            <a:extLst>
              <a:ext uri="{FF2B5EF4-FFF2-40B4-BE49-F238E27FC236}">
                <a16:creationId xmlns:a16="http://schemas.microsoft.com/office/drawing/2014/main" id="{DBFAA5BA-605C-488F-9881-30725FD1AE96}"/>
              </a:ext>
            </a:extLst>
          </p:cNvPr>
          <p:cNvSpPr>
            <a:spLocks noGrp="1"/>
          </p:cNvSpPr>
          <p:nvPr>
            <p:ph type="body" sz="quarter" idx="23"/>
          </p:nvPr>
        </p:nvSpPr>
        <p:spPr>
          <a:xfrm>
            <a:off x="539722" y="4914024"/>
            <a:ext cx="8761412" cy="297762"/>
          </a:xfrm>
          <a:prstGeom prst="rect">
            <a:avLst/>
          </a:prstGeom>
        </p:spPr>
        <p:txBody>
          <a:bodyPr anchor="ctr"/>
          <a:lstStyle>
            <a:lvl1pPr marL="228600" indent="-228600">
              <a:buClr>
                <a:schemeClr val="bg1"/>
              </a:buClr>
              <a:buSzPct val="80000"/>
              <a:buFont typeface="Wingdings 3" panose="05040102010807070707" pitchFamily="18" charset="2"/>
              <a:buChar char=""/>
              <a:defRPr sz="2400" b="1">
                <a:solidFill>
                  <a:schemeClr val="bg1"/>
                </a:solidFill>
                <a:latin typeface="Klavika Regular" panose="020B0506040000020004" pitchFamily="34" charset="0"/>
              </a:defRPr>
            </a:lvl1pPr>
          </a:lstStyle>
          <a:p>
            <a:pPr lvl="0"/>
            <a:endParaRPr lang="de-DE" dirty="0"/>
          </a:p>
        </p:txBody>
      </p:sp>
    </p:spTree>
    <p:extLst>
      <p:ext uri="{BB962C8B-B14F-4D97-AF65-F5344CB8AC3E}">
        <p14:creationId xmlns:p14="http://schemas.microsoft.com/office/powerpoint/2010/main" val="364936244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1.pn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3.xml"/><Relationship Id="rId1" Type="http://schemas.openxmlformats.org/officeDocument/2006/relationships/slideLayout" Target="../slideLayouts/slideLayout13.xml"/><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image" Target="../media/image2.png"/><Relationship Id="rId5" Type="http://schemas.openxmlformats.org/officeDocument/2006/relationships/slideLayout" Target="../slideLayouts/slideLayout18.xml"/><Relationship Id="rId10" Type="http://schemas.openxmlformats.org/officeDocument/2006/relationships/image" Target="../media/image1.png"/><Relationship Id="rId4" Type="http://schemas.openxmlformats.org/officeDocument/2006/relationships/slideLayout" Target="../slideLayouts/slideLayout17.xml"/><Relationship Id="rId9"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5.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Grafik 7">
            <a:extLst>
              <a:ext uri="{FF2B5EF4-FFF2-40B4-BE49-F238E27FC236}">
                <a16:creationId xmlns:a16="http://schemas.microsoft.com/office/drawing/2014/main" id="{1D5A6C99-7118-40DC-97F1-7E5627C53E3D}"/>
              </a:ext>
            </a:extLst>
          </p:cNvPr>
          <p:cNvPicPr>
            <a:picLocks noChangeAspect="1"/>
          </p:cNvPicPr>
          <p:nvPr userDrawn="1"/>
        </p:nvPicPr>
        <p:blipFill>
          <a:blip r:embed="rId3"/>
          <a:stretch>
            <a:fillRect/>
          </a:stretch>
        </p:blipFill>
        <p:spPr>
          <a:xfrm>
            <a:off x="-7287" y="6356350"/>
            <a:ext cx="12233321" cy="568857"/>
          </a:xfrm>
          <a:prstGeom prst="rect">
            <a:avLst/>
          </a:prstGeom>
          <a:noFill/>
          <a:ln>
            <a:noFill/>
          </a:ln>
        </p:spPr>
      </p:pic>
      <p:sp>
        <p:nvSpPr>
          <p:cNvPr id="4" name="Datumsplatzhalter 3">
            <a:extLst>
              <a:ext uri="{FF2B5EF4-FFF2-40B4-BE49-F238E27FC236}">
                <a16:creationId xmlns:a16="http://schemas.microsoft.com/office/drawing/2014/main" id="{68FE2D40-9AEA-4FEC-8448-EDC74C1221EC}"/>
              </a:ext>
            </a:extLst>
          </p:cNvPr>
          <p:cNvSpPr>
            <a:spLocks noGrp="1"/>
          </p:cNvSpPr>
          <p:nvPr>
            <p:ph type="dt" sz="half" idx="2"/>
          </p:nvPr>
        </p:nvSpPr>
        <p:spPr>
          <a:xfrm>
            <a:off x="838200" y="6465454"/>
            <a:ext cx="2743200" cy="392545"/>
          </a:xfrm>
          <a:prstGeom prst="rect">
            <a:avLst/>
          </a:prstGeom>
        </p:spPr>
        <p:txBody>
          <a:bodyPr vert="horz" lIns="91440" tIns="45720" rIns="91440" bIns="45720" rtlCol="0" anchor="ctr"/>
          <a:lstStyle>
            <a:lvl1pPr algn="l">
              <a:defRPr sz="1200">
                <a:solidFill>
                  <a:schemeClr val="bg1"/>
                </a:solidFill>
                <a:latin typeface="Klavika Light" panose="020B0506040000020004" pitchFamily="34" charset="0"/>
              </a:defRPr>
            </a:lvl1pPr>
          </a:lstStyle>
          <a:p>
            <a:r>
              <a:rPr lang="de-DE"/>
              <a:t>17.12.2021</a:t>
            </a:r>
            <a:endParaRPr lang="de-DE" dirty="0"/>
          </a:p>
        </p:txBody>
      </p:sp>
      <p:sp>
        <p:nvSpPr>
          <p:cNvPr id="5" name="Fußzeilenplatzhalter 4">
            <a:extLst>
              <a:ext uri="{FF2B5EF4-FFF2-40B4-BE49-F238E27FC236}">
                <a16:creationId xmlns:a16="http://schemas.microsoft.com/office/drawing/2014/main" id="{902D85CC-1EE5-4B7C-ADA2-85D015465277}"/>
              </a:ext>
            </a:extLst>
          </p:cNvPr>
          <p:cNvSpPr>
            <a:spLocks noGrp="1"/>
          </p:cNvSpPr>
          <p:nvPr>
            <p:ph type="ftr" sz="quarter" idx="3"/>
          </p:nvPr>
        </p:nvSpPr>
        <p:spPr>
          <a:xfrm>
            <a:off x="4038600" y="6465454"/>
            <a:ext cx="4114800" cy="392545"/>
          </a:xfrm>
          <a:prstGeom prst="rect">
            <a:avLst/>
          </a:prstGeom>
        </p:spPr>
        <p:txBody>
          <a:bodyPr vert="horz" lIns="91440" tIns="45720" rIns="91440" bIns="45720" rtlCol="0" anchor="ctr"/>
          <a:lstStyle>
            <a:lvl1pPr algn="ctr">
              <a:defRPr sz="1200">
                <a:solidFill>
                  <a:schemeClr val="bg1"/>
                </a:solidFill>
                <a:latin typeface="Klavika Light" panose="020B0506040000020004" pitchFamily="34" charset="0"/>
              </a:defRPr>
            </a:lvl1pPr>
          </a:lstStyle>
          <a:p>
            <a:r>
              <a:rPr lang="de-DE"/>
              <a:t>Robert Reitmeier, Validas AG</a:t>
            </a:r>
            <a:endParaRPr lang="de-DE" dirty="0"/>
          </a:p>
        </p:txBody>
      </p:sp>
      <p:sp>
        <p:nvSpPr>
          <p:cNvPr id="6" name="Foliennummernplatzhalter 5">
            <a:extLst>
              <a:ext uri="{FF2B5EF4-FFF2-40B4-BE49-F238E27FC236}">
                <a16:creationId xmlns:a16="http://schemas.microsoft.com/office/drawing/2014/main" id="{641BE8A0-EF05-484D-90EC-C27FF7C3DF00}"/>
              </a:ext>
            </a:extLst>
          </p:cNvPr>
          <p:cNvSpPr>
            <a:spLocks noGrp="1"/>
          </p:cNvSpPr>
          <p:nvPr>
            <p:ph type="sldNum" sz="quarter" idx="4"/>
          </p:nvPr>
        </p:nvSpPr>
        <p:spPr>
          <a:xfrm>
            <a:off x="8610600" y="6465454"/>
            <a:ext cx="2743200" cy="392545"/>
          </a:xfrm>
          <a:prstGeom prst="rect">
            <a:avLst/>
          </a:prstGeom>
        </p:spPr>
        <p:txBody>
          <a:bodyPr vert="horz" lIns="91440" tIns="45720" rIns="91440" bIns="45720" rtlCol="0" anchor="ctr"/>
          <a:lstStyle>
            <a:lvl1pPr algn="r">
              <a:defRPr sz="1200">
                <a:solidFill>
                  <a:schemeClr val="bg1"/>
                </a:solidFill>
                <a:latin typeface="Klavika Light" panose="020B0506040000020004" pitchFamily="34" charset="0"/>
              </a:defRPr>
            </a:lvl1pPr>
          </a:lstStyle>
          <a:p>
            <a:fld id="{B8379C2E-E053-40DD-A3B2-19F315601937}" type="slidenum">
              <a:rPr lang="de-DE" smtClean="0"/>
              <a:pPr/>
              <a:t>‹Nr.›</a:t>
            </a:fld>
            <a:endParaRPr lang="de-DE" dirty="0"/>
          </a:p>
        </p:txBody>
      </p:sp>
      <p:pic>
        <p:nvPicPr>
          <p:cNvPr id="8" name="Picture 2">
            <a:extLst>
              <a:ext uri="{FF2B5EF4-FFF2-40B4-BE49-F238E27FC236}">
                <a16:creationId xmlns:a16="http://schemas.microsoft.com/office/drawing/2014/main" id="{575855AE-08C7-411E-A935-8D33611DC8C1}"/>
              </a:ext>
            </a:extLst>
          </p:cNvPr>
          <p:cNvPicPr>
            <a:picLocks noChangeAspect="1"/>
          </p:cNvPicPr>
          <p:nvPr userDrawn="1"/>
        </p:nvPicPr>
        <p:blipFill>
          <a:blip r:embed="rId4"/>
          <a:stretch>
            <a:fillRect/>
          </a:stretch>
        </p:blipFill>
        <p:spPr>
          <a:xfrm>
            <a:off x="11128668" y="239014"/>
            <a:ext cx="837078" cy="918002"/>
          </a:xfrm>
          <a:prstGeom prst="rect">
            <a:avLst/>
          </a:prstGeom>
          <a:noFill/>
          <a:ln>
            <a:noFill/>
          </a:ln>
        </p:spPr>
      </p:pic>
      <p:pic>
        <p:nvPicPr>
          <p:cNvPr id="10" name="Grafik 7">
            <a:extLst>
              <a:ext uri="{FF2B5EF4-FFF2-40B4-BE49-F238E27FC236}">
                <a16:creationId xmlns:a16="http://schemas.microsoft.com/office/drawing/2014/main" id="{0CFB043E-BA90-4A6E-93E7-8CE3DB580B29}"/>
              </a:ext>
            </a:extLst>
          </p:cNvPr>
          <p:cNvPicPr>
            <a:picLocks noChangeAspect="1"/>
          </p:cNvPicPr>
          <p:nvPr userDrawn="1"/>
        </p:nvPicPr>
        <p:blipFill>
          <a:blip r:embed="rId3"/>
          <a:stretch>
            <a:fillRect/>
          </a:stretch>
        </p:blipFill>
        <p:spPr>
          <a:xfrm flipV="1">
            <a:off x="2709169" y="2678378"/>
            <a:ext cx="6773661" cy="70040"/>
          </a:xfrm>
          <a:prstGeom prst="rect">
            <a:avLst/>
          </a:prstGeom>
          <a:noFill/>
          <a:ln>
            <a:noFill/>
          </a:ln>
        </p:spPr>
      </p:pic>
    </p:spTree>
    <p:extLst>
      <p:ext uri="{BB962C8B-B14F-4D97-AF65-F5344CB8AC3E}">
        <p14:creationId xmlns:p14="http://schemas.microsoft.com/office/powerpoint/2010/main" val="1523820699"/>
      </p:ext>
    </p:extLst>
  </p:cSld>
  <p:clrMap bg1="lt1" tx1="dk1" bg2="lt2" tx2="dk2" accent1="accent1" accent2="accent2" accent3="accent3" accent4="accent4" accent5="accent5" accent6="accent6" hlink="hlink" folHlink="folHlink"/>
  <p:sldLayoutIdLst>
    <p:sldLayoutId id="2147483649" r:id="rId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Grafik 7">
            <a:extLst>
              <a:ext uri="{FF2B5EF4-FFF2-40B4-BE49-F238E27FC236}">
                <a16:creationId xmlns:a16="http://schemas.microsoft.com/office/drawing/2014/main" id="{E3E85EBC-DACF-4066-AABD-F3EAFEA80FFE}"/>
              </a:ext>
            </a:extLst>
          </p:cNvPr>
          <p:cNvPicPr>
            <a:picLocks noChangeAspect="1"/>
          </p:cNvPicPr>
          <p:nvPr userDrawn="1"/>
        </p:nvPicPr>
        <p:blipFill>
          <a:blip r:embed="rId13"/>
          <a:stretch>
            <a:fillRect/>
          </a:stretch>
        </p:blipFill>
        <p:spPr>
          <a:xfrm>
            <a:off x="-7287" y="6356350"/>
            <a:ext cx="12233321" cy="568857"/>
          </a:xfrm>
          <a:prstGeom prst="rect">
            <a:avLst/>
          </a:prstGeom>
          <a:noFill/>
          <a:ln>
            <a:noFill/>
          </a:ln>
        </p:spPr>
      </p:pic>
      <p:sp>
        <p:nvSpPr>
          <p:cNvPr id="4" name="Datumsplatzhalter 3">
            <a:extLst>
              <a:ext uri="{FF2B5EF4-FFF2-40B4-BE49-F238E27FC236}">
                <a16:creationId xmlns:a16="http://schemas.microsoft.com/office/drawing/2014/main" id="{9E5CDEE8-7ECA-455F-826D-6C826D24FE87}"/>
              </a:ext>
            </a:extLst>
          </p:cNvPr>
          <p:cNvSpPr>
            <a:spLocks noGrp="1"/>
          </p:cNvSpPr>
          <p:nvPr>
            <p:ph type="dt" sz="half" idx="2"/>
          </p:nvPr>
        </p:nvSpPr>
        <p:spPr>
          <a:xfrm>
            <a:off x="838200" y="6356350"/>
            <a:ext cx="2743200" cy="568857"/>
          </a:xfrm>
          <a:prstGeom prst="rect">
            <a:avLst/>
          </a:prstGeom>
        </p:spPr>
        <p:txBody>
          <a:bodyPr vert="horz" lIns="91440" tIns="45720" rIns="91440" bIns="45720" rtlCol="0" anchor="ctr"/>
          <a:lstStyle>
            <a:lvl1pPr algn="l">
              <a:defRPr sz="1200">
                <a:solidFill>
                  <a:schemeClr val="bg1"/>
                </a:solidFill>
                <a:latin typeface="Klavika Light" panose="020B0506040000020004" pitchFamily="34" charset="0"/>
              </a:defRPr>
            </a:lvl1pPr>
          </a:lstStyle>
          <a:p>
            <a:r>
              <a:rPr lang="de-DE"/>
              <a:t>17.12.2021</a:t>
            </a:r>
          </a:p>
        </p:txBody>
      </p:sp>
      <p:sp>
        <p:nvSpPr>
          <p:cNvPr id="5" name="Fußzeilenplatzhalter 4">
            <a:extLst>
              <a:ext uri="{FF2B5EF4-FFF2-40B4-BE49-F238E27FC236}">
                <a16:creationId xmlns:a16="http://schemas.microsoft.com/office/drawing/2014/main" id="{44ED9708-4159-4645-A129-B1300BD9597A}"/>
              </a:ext>
            </a:extLst>
          </p:cNvPr>
          <p:cNvSpPr>
            <a:spLocks noGrp="1"/>
          </p:cNvSpPr>
          <p:nvPr>
            <p:ph type="ftr" sz="quarter" idx="3"/>
          </p:nvPr>
        </p:nvSpPr>
        <p:spPr>
          <a:xfrm>
            <a:off x="4038600" y="6356350"/>
            <a:ext cx="4114800" cy="568857"/>
          </a:xfrm>
          <a:prstGeom prst="rect">
            <a:avLst/>
          </a:prstGeom>
        </p:spPr>
        <p:txBody>
          <a:bodyPr vert="horz" lIns="91440" tIns="45720" rIns="91440" bIns="45720" rtlCol="0" anchor="ctr"/>
          <a:lstStyle>
            <a:lvl1pPr algn="ctr">
              <a:defRPr sz="1200">
                <a:solidFill>
                  <a:schemeClr val="bg1"/>
                </a:solidFill>
                <a:latin typeface="Klavika Light" panose="020B0506040000020004" pitchFamily="34" charset="0"/>
              </a:defRPr>
            </a:lvl1pPr>
          </a:lstStyle>
          <a:p>
            <a:r>
              <a:rPr lang="de-DE"/>
              <a:t>Robert Reitmeier, Validas AG</a:t>
            </a:r>
          </a:p>
        </p:txBody>
      </p:sp>
      <p:sp>
        <p:nvSpPr>
          <p:cNvPr id="6" name="Foliennummernplatzhalter 5">
            <a:extLst>
              <a:ext uri="{FF2B5EF4-FFF2-40B4-BE49-F238E27FC236}">
                <a16:creationId xmlns:a16="http://schemas.microsoft.com/office/drawing/2014/main" id="{6DFC8CB4-6848-47E8-AC5B-3F43747D8217}"/>
              </a:ext>
            </a:extLst>
          </p:cNvPr>
          <p:cNvSpPr>
            <a:spLocks noGrp="1"/>
          </p:cNvSpPr>
          <p:nvPr>
            <p:ph type="sldNum" sz="quarter" idx="4"/>
          </p:nvPr>
        </p:nvSpPr>
        <p:spPr>
          <a:xfrm>
            <a:off x="8610600" y="6356350"/>
            <a:ext cx="2743200" cy="568857"/>
          </a:xfrm>
          <a:prstGeom prst="rect">
            <a:avLst/>
          </a:prstGeom>
        </p:spPr>
        <p:txBody>
          <a:bodyPr vert="horz" lIns="91440" tIns="45720" rIns="91440" bIns="45720" rtlCol="0" anchor="ctr"/>
          <a:lstStyle>
            <a:lvl1pPr algn="r">
              <a:defRPr sz="1200">
                <a:solidFill>
                  <a:schemeClr val="bg1"/>
                </a:solidFill>
                <a:latin typeface="Klavika Light" panose="020B0506040000020004" pitchFamily="34" charset="0"/>
              </a:defRPr>
            </a:lvl1pPr>
          </a:lstStyle>
          <a:p>
            <a:fld id="{6207160D-2816-4055-B5D0-531E567F3DB6}" type="slidenum">
              <a:rPr lang="de-DE" smtClean="0"/>
              <a:pPr/>
              <a:t>‹Nr.›</a:t>
            </a:fld>
            <a:endParaRPr lang="de-DE"/>
          </a:p>
        </p:txBody>
      </p:sp>
      <p:pic>
        <p:nvPicPr>
          <p:cNvPr id="8" name="Picture 2">
            <a:extLst>
              <a:ext uri="{FF2B5EF4-FFF2-40B4-BE49-F238E27FC236}">
                <a16:creationId xmlns:a16="http://schemas.microsoft.com/office/drawing/2014/main" id="{A8A500FD-7814-44C0-B9F0-B0C0351811E8}"/>
              </a:ext>
            </a:extLst>
          </p:cNvPr>
          <p:cNvPicPr>
            <a:picLocks noChangeAspect="1"/>
          </p:cNvPicPr>
          <p:nvPr userDrawn="1"/>
        </p:nvPicPr>
        <p:blipFill>
          <a:blip r:embed="rId14"/>
          <a:stretch>
            <a:fillRect/>
          </a:stretch>
        </p:blipFill>
        <p:spPr>
          <a:xfrm>
            <a:off x="11128668" y="239014"/>
            <a:ext cx="837078" cy="918002"/>
          </a:xfrm>
          <a:prstGeom prst="rect">
            <a:avLst/>
          </a:prstGeom>
          <a:noFill/>
          <a:ln>
            <a:noFill/>
          </a:ln>
        </p:spPr>
      </p:pic>
    </p:spTree>
    <p:extLst>
      <p:ext uri="{BB962C8B-B14F-4D97-AF65-F5344CB8AC3E}">
        <p14:creationId xmlns:p14="http://schemas.microsoft.com/office/powerpoint/2010/main" val="1354067396"/>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3" r:id="rId4"/>
    <p:sldLayoutId id="2147483655" r:id="rId5"/>
    <p:sldLayoutId id="2147483660" r:id="rId6"/>
    <p:sldLayoutId id="2147483657" r:id="rId7"/>
    <p:sldLayoutId id="2147483659" r:id="rId8"/>
    <p:sldLayoutId id="2147483658" r:id="rId9"/>
    <p:sldLayoutId id="2147483656" r:id="rId10"/>
    <p:sldLayoutId id="2147483661" r:id="rId1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570AD0DD-5AE9-4446-BF61-28AB8452BDC6}"/>
              </a:ext>
            </a:extLst>
          </p:cNvPr>
          <p:cNvPicPr>
            <a:picLocks noChangeAspect="1"/>
          </p:cNvPicPr>
          <p:nvPr userDrawn="1"/>
        </p:nvPicPr>
        <p:blipFill>
          <a:blip r:embed="rId3"/>
          <a:srcRect/>
          <a:stretch>
            <a:fillRect/>
          </a:stretch>
        </p:blipFill>
        <p:spPr>
          <a:xfrm>
            <a:off x="0" y="0"/>
            <a:ext cx="12192000" cy="6848415"/>
          </a:xfrm>
          <a:prstGeom prst="rect">
            <a:avLst/>
          </a:prstGeom>
          <a:noFill/>
          <a:ln>
            <a:noFill/>
          </a:ln>
        </p:spPr>
      </p:pic>
      <p:sp>
        <p:nvSpPr>
          <p:cNvPr id="4" name="Datumsplatzhalter 3">
            <a:extLst>
              <a:ext uri="{FF2B5EF4-FFF2-40B4-BE49-F238E27FC236}">
                <a16:creationId xmlns:a16="http://schemas.microsoft.com/office/drawing/2014/main" id="{FF971416-E76F-4DFB-945A-1B1FD7C9EE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bg1"/>
                </a:solidFill>
                <a:latin typeface="Klavika Light" panose="020B0506040000020004" pitchFamily="34" charset="0"/>
              </a:defRPr>
            </a:lvl1pPr>
          </a:lstStyle>
          <a:p>
            <a:r>
              <a:rPr lang="de-DE"/>
              <a:t>17.12.2021</a:t>
            </a:r>
          </a:p>
        </p:txBody>
      </p:sp>
      <p:sp>
        <p:nvSpPr>
          <p:cNvPr id="5" name="Fußzeilenplatzhalter 4">
            <a:extLst>
              <a:ext uri="{FF2B5EF4-FFF2-40B4-BE49-F238E27FC236}">
                <a16:creationId xmlns:a16="http://schemas.microsoft.com/office/drawing/2014/main" id="{C1B7D725-7E8E-4C3F-BA98-49F04CAC0D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bg1"/>
                </a:solidFill>
                <a:latin typeface="Klavika Light" panose="020B0506040000020004" pitchFamily="34" charset="0"/>
              </a:defRPr>
            </a:lvl1pPr>
          </a:lstStyle>
          <a:p>
            <a:r>
              <a:rPr lang="de-DE"/>
              <a:t>Robert Reitmeier, Validas AG</a:t>
            </a:r>
          </a:p>
        </p:txBody>
      </p:sp>
      <p:sp>
        <p:nvSpPr>
          <p:cNvPr id="6" name="Foliennummernplatzhalter 5">
            <a:extLst>
              <a:ext uri="{FF2B5EF4-FFF2-40B4-BE49-F238E27FC236}">
                <a16:creationId xmlns:a16="http://schemas.microsoft.com/office/drawing/2014/main" id="{78811464-F094-4E2F-AA41-6849D586BD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bg1"/>
                </a:solidFill>
                <a:latin typeface="Klavika Light" panose="020B0506040000020004" pitchFamily="34" charset="0"/>
              </a:defRPr>
            </a:lvl1pPr>
          </a:lstStyle>
          <a:p>
            <a:fld id="{58604BA3-8F53-4CC7-B225-94DCCA4F3E8A}" type="slidenum">
              <a:rPr lang="de-DE" smtClean="0"/>
              <a:pPr/>
              <a:t>‹Nr.›</a:t>
            </a:fld>
            <a:endParaRPr lang="de-DE"/>
          </a:p>
        </p:txBody>
      </p:sp>
      <p:sp>
        <p:nvSpPr>
          <p:cNvPr id="10" name="Titelplatzhalter 9">
            <a:extLst>
              <a:ext uri="{FF2B5EF4-FFF2-40B4-BE49-F238E27FC236}">
                <a16:creationId xmlns:a16="http://schemas.microsoft.com/office/drawing/2014/main" id="{FF287B04-48D2-40B6-B47B-4294B008B243}"/>
              </a:ext>
            </a:extLst>
          </p:cNvPr>
          <p:cNvSpPr>
            <a:spLocks noGrp="1"/>
          </p:cNvSpPr>
          <p:nvPr>
            <p:ph type="title"/>
          </p:nvPr>
        </p:nvSpPr>
        <p:spPr>
          <a:xfrm>
            <a:off x="0" y="563245"/>
            <a:ext cx="8428008" cy="662782"/>
          </a:xfrm>
          <a:prstGeom prst="rect">
            <a:avLst/>
          </a:prstGeom>
          <a:solidFill>
            <a:srgbClr val="D0DCE9"/>
          </a:solidFill>
          <a:ln>
            <a:solidFill>
              <a:schemeClr val="accent1"/>
            </a:solidFill>
          </a:ln>
          <a:effectLst>
            <a:outerShdw blurRad="50800" dist="38100" dir="5400000" algn="t" rotWithShape="0">
              <a:prstClr val="black">
                <a:alpha val="40000"/>
              </a:prstClr>
            </a:outerShdw>
          </a:effectLst>
        </p:spPr>
        <p:txBody>
          <a:bodyPr vert="horz" lIns="91440" tIns="45720" rIns="91440" bIns="45720" rtlCol="0" anchor="ctr">
            <a:normAutofit/>
          </a:bodyPr>
          <a:lstStyle/>
          <a:p>
            <a:r>
              <a:rPr lang="de-DE" dirty="0"/>
              <a:t>Mastertitelformat bearbeiten</a:t>
            </a:r>
          </a:p>
        </p:txBody>
      </p:sp>
      <p:pic>
        <p:nvPicPr>
          <p:cNvPr id="12" name="Picture 2">
            <a:extLst>
              <a:ext uri="{FF2B5EF4-FFF2-40B4-BE49-F238E27FC236}">
                <a16:creationId xmlns:a16="http://schemas.microsoft.com/office/drawing/2014/main" id="{96FAB5EC-E959-4A06-A5B0-5B2A9B310116}"/>
              </a:ext>
            </a:extLst>
          </p:cNvPr>
          <p:cNvPicPr>
            <a:picLocks noChangeAspect="1"/>
          </p:cNvPicPr>
          <p:nvPr userDrawn="1"/>
        </p:nvPicPr>
        <p:blipFill>
          <a:blip r:embed="rId4"/>
          <a:stretch>
            <a:fillRect/>
          </a:stretch>
        </p:blipFill>
        <p:spPr>
          <a:xfrm>
            <a:off x="11128668" y="239014"/>
            <a:ext cx="837078" cy="918002"/>
          </a:xfrm>
          <a:prstGeom prst="rect">
            <a:avLst/>
          </a:prstGeom>
          <a:noFill/>
          <a:ln>
            <a:noFill/>
          </a:ln>
        </p:spPr>
      </p:pic>
    </p:spTree>
    <p:extLst>
      <p:ext uri="{BB962C8B-B14F-4D97-AF65-F5344CB8AC3E}">
        <p14:creationId xmlns:p14="http://schemas.microsoft.com/office/powerpoint/2010/main" val="3258336705"/>
      </p:ext>
    </p:extLst>
  </p:cSld>
  <p:clrMap bg1="lt1" tx1="dk1" bg2="lt2" tx2="dk2" accent1="accent1" accent2="accent2" accent3="accent3" accent4="accent4" accent5="accent5" accent6="accent6" hlink="hlink" folHlink="folHlink"/>
  <p:sldLayoutIdLst>
    <p:sldLayoutId id="2147483678" r:id="rId1"/>
  </p:sldLayoutIdLst>
  <p:hf sldNum="0" hdr="0"/>
  <p:txStyles>
    <p:titleStyle>
      <a:lvl1pPr algn="l" defTabSz="914400" rtl="0" eaLnBrk="1" latinLnBrk="0" hangingPunct="1">
        <a:lnSpc>
          <a:spcPct val="90000"/>
        </a:lnSpc>
        <a:spcBef>
          <a:spcPct val="0"/>
        </a:spcBef>
        <a:buNone/>
        <a:defRPr sz="3200" kern="1200">
          <a:solidFill>
            <a:schemeClr val="tx1"/>
          </a:solidFill>
          <a:latin typeface="Klavika Regular" panose="020B05060400000200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Grafik 7">
            <a:extLst>
              <a:ext uri="{FF2B5EF4-FFF2-40B4-BE49-F238E27FC236}">
                <a16:creationId xmlns:a16="http://schemas.microsoft.com/office/drawing/2014/main" id="{B13DBCD8-8D7E-4793-9E9E-5FC5C6D77E32}"/>
              </a:ext>
            </a:extLst>
          </p:cNvPr>
          <p:cNvPicPr>
            <a:picLocks noChangeAspect="1"/>
          </p:cNvPicPr>
          <p:nvPr userDrawn="1"/>
        </p:nvPicPr>
        <p:blipFill>
          <a:blip r:embed="rId10"/>
          <a:stretch>
            <a:fillRect/>
          </a:stretch>
        </p:blipFill>
        <p:spPr>
          <a:xfrm>
            <a:off x="-7287" y="6356350"/>
            <a:ext cx="12233321" cy="568857"/>
          </a:xfrm>
          <a:prstGeom prst="rect">
            <a:avLst/>
          </a:prstGeom>
          <a:noFill/>
          <a:ln>
            <a:noFill/>
          </a:ln>
        </p:spPr>
      </p:pic>
      <p:sp>
        <p:nvSpPr>
          <p:cNvPr id="2" name="Titelplatzhalter 1">
            <a:extLst>
              <a:ext uri="{FF2B5EF4-FFF2-40B4-BE49-F238E27FC236}">
                <a16:creationId xmlns:a16="http://schemas.microsoft.com/office/drawing/2014/main" id="{7D4D19E1-EEB0-4F3B-AFFF-6552924E8DC1}"/>
              </a:ext>
            </a:extLst>
          </p:cNvPr>
          <p:cNvSpPr>
            <a:spLocks noGrp="1"/>
          </p:cNvSpPr>
          <p:nvPr>
            <p:ph type="title"/>
          </p:nvPr>
        </p:nvSpPr>
        <p:spPr>
          <a:xfrm>
            <a:off x="0" y="638033"/>
            <a:ext cx="8428008" cy="687893"/>
          </a:xfrm>
          <a:prstGeom prst="rect">
            <a:avLst/>
          </a:prstGeom>
          <a:solidFill>
            <a:srgbClr val="D0DCE9"/>
          </a:solidFill>
          <a:effectLst>
            <a:outerShdw blurRad="50800" dist="38100" dir="5400000" algn="t" rotWithShape="0">
              <a:prstClr val="black">
                <a:alpha val="40000"/>
              </a:prstClr>
            </a:outerShdw>
          </a:effectLst>
        </p:spPr>
        <p:txBody>
          <a:bodyPr vert="horz" lIns="91440" tIns="45720" rIns="91440" bIns="45720" rtlCol="0" anchor="ctr">
            <a:normAutofit/>
          </a:bodyPr>
          <a:lstStyle/>
          <a:p>
            <a:r>
              <a:rPr lang="de-DE" dirty="0"/>
              <a:t>Mastertitelformat bearbeiten</a:t>
            </a:r>
          </a:p>
        </p:txBody>
      </p:sp>
      <p:sp>
        <p:nvSpPr>
          <p:cNvPr id="4" name="Datumsplatzhalter 3">
            <a:extLst>
              <a:ext uri="{FF2B5EF4-FFF2-40B4-BE49-F238E27FC236}">
                <a16:creationId xmlns:a16="http://schemas.microsoft.com/office/drawing/2014/main" id="{810619A6-B0C9-43C8-A2CE-62AAAD2A0505}"/>
              </a:ext>
            </a:extLst>
          </p:cNvPr>
          <p:cNvSpPr>
            <a:spLocks noGrp="1"/>
          </p:cNvSpPr>
          <p:nvPr>
            <p:ph type="dt" sz="half" idx="2"/>
          </p:nvPr>
        </p:nvSpPr>
        <p:spPr>
          <a:xfrm>
            <a:off x="838200" y="6356350"/>
            <a:ext cx="2743200" cy="568857"/>
          </a:xfrm>
          <a:prstGeom prst="rect">
            <a:avLst/>
          </a:prstGeom>
        </p:spPr>
        <p:txBody>
          <a:bodyPr vert="horz" lIns="91440" tIns="45720" rIns="91440" bIns="45720" rtlCol="0" anchor="ctr"/>
          <a:lstStyle>
            <a:lvl1pPr algn="l">
              <a:defRPr sz="1200">
                <a:solidFill>
                  <a:schemeClr val="bg1"/>
                </a:solidFill>
                <a:latin typeface="Klavika Light" panose="020B0506040000020004" pitchFamily="34" charset="0"/>
              </a:defRPr>
            </a:lvl1pPr>
          </a:lstStyle>
          <a:p>
            <a:r>
              <a:rPr lang="de-DE"/>
              <a:t>17.12.2021</a:t>
            </a:r>
            <a:endParaRPr lang="de-DE" dirty="0"/>
          </a:p>
        </p:txBody>
      </p:sp>
      <p:sp>
        <p:nvSpPr>
          <p:cNvPr id="5" name="Fußzeilenplatzhalter 4">
            <a:extLst>
              <a:ext uri="{FF2B5EF4-FFF2-40B4-BE49-F238E27FC236}">
                <a16:creationId xmlns:a16="http://schemas.microsoft.com/office/drawing/2014/main" id="{2017D568-8F74-422D-95F0-58670381723F}"/>
              </a:ext>
            </a:extLst>
          </p:cNvPr>
          <p:cNvSpPr>
            <a:spLocks noGrp="1"/>
          </p:cNvSpPr>
          <p:nvPr>
            <p:ph type="ftr" sz="quarter" idx="3"/>
          </p:nvPr>
        </p:nvSpPr>
        <p:spPr>
          <a:xfrm>
            <a:off x="4038600" y="6356350"/>
            <a:ext cx="4114800" cy="568857"/>
          </a:xfrm>
          <a:prstGeom prst="rect">
            <a:avLst/>
          </a:prstGeom>
        </p:spPr>
        <p:txBody>
          <a:bodyPr vert="horz" lIns="91440" tIns="45720" rIns="91440" bIns="45720" rtlCol="0" anchor="ctr"/>
          <a:lstStyle>
            <a:lvl1pPr algn="ctr">
              <a:defRPr sz="1200">
                <a:solidFill>
                  <a:schemeClr val="bg1"/>
                </a:solidFill>
                <a:latin typeface="Klavika Light" panose="020B0506040000020004" pitchFamily="34" charset="0"/>
              </a:defRPr>
            </a:lvl1pPr>
          </a:lstStyle>
          <a:p>
            <a:r>
              <a:rPr lang="de-DE"/>
              <a:t>Robert Reitmeier, Validas AG</a:t>
            </a:r>
            <a:endParaRPr lang="de-DE" dirty="0"/>
          </a:p>
        </p:txBody>
      </p:sp>
      <p:sp>
        <p:nvSpPr>
          <p:cNvPr id="6" name="Foliennummernplatzhalter 5">
            <a:extLst>
              <a:ext uri="{FF2B5EF4-FFF2-40B4-BE49-F238E27FC236}">
                <a16:creationId xmlns:a16="http://schemas.microsoft.com/office/drawing/2014/main" id="{2C911091-EE28-4564-A6C4-37A686034A25}"/>
              </a:ext>
            </a:extLst>
          </p:cNvPr>
          <p:cNvSpPr>
            <a:spLocks noGrp="1"/>
          </p:cNvSpPr>
          <p:nvPr>
            <p:ph type="sldNum" sz="quarter" idx="4"/>
          </p:nvPr>
        </p:nvSpPr>
        <p:spPr>
          <a:xfrm>
            <a:off x="8610600" y="6356350"/>
            <a:ext cx="2743200" cy="568857"/>
          </a:xfrm>
          <a:prstGeom prst="rect">
            <a:avLst/>
          </a:prstGeom>
        </p:spPr>
        <p:txBody>
          <a:bodyPr vert="horz" lIns="91440" tIns="45720" rIns="91440" bIns="45720" rtlCol="0" anchor="ctr"/>
          <a:lstStyle>
            <a:lvl1pPr algn="r">
              <a:defRPr sz="1200">
                <a:solidFill>
                  <a:schemeClr val="bg1"/>
                </a:solidFill>
                <a:latin typeface="Klavika Light" panose="020B0506040000020004" pitchFamily="34" charset="0"/>
              </a:defRPr>
            </a:lvl1pPr>
          </a:lstStyle>
          <a:p>
            <a:fld id="{C245A6F3-EB4F-437A-B95E-50E655E30022}" type="slidenum">
              <a:rPr lang="de-DE" smtClean="0"/>
              <a:pPr/>
              <a:t>‹Nr.›</a:t>
            </a:fld>
            <a:endParaRPr lang="de-DE"/>
          </a:p>
        </p:txBody>
      </p:sp>
      <p:pic>
        <p:nvPicPr>
          <p:cNvPr id="8" name="Picture 2">
            <a:extLst>
              <a:ext uri="{FF2B5EF4-FFF2-40B4-BE49-F238E27FC236}">
                <a16:creationId xmlns:a16="http://schemas.microsoft.com/office/drawing/2014/main" id="{2D4E7DE4-0174-48E6-905A-52A5F87331F7}"/>
              </a:ext>
            </a:extLst>
          </p:cNvPr>
          <p:cNvPicPr>
            <a:picLocks noChangeAspect="1"/>
          </p:cNvPicPr>
          <p:nvPr userDrawn="1"/>
        </p:nvPicPr>
        <p:blipFill>
          <a:blip r:embed="rId11"/>
          <a:stretch>
            <a:fillRect/>
          </a:stretch>
        </p:blipFill>
        <p:spPr>
          <a:xfrm>
            <a:off x="11128668" y="239014"/>
            <a:ext cx="837078" cy="918002"/>
          </a:xfrm>
          <a:prstGeom prst="rect">
            <a:avLst/>
          </a:prstGeom>
          <a:noFill/>
          <a:ln>
            <a:noFill/>
          </a:ln>
        </p:spPr>
      </p:pic>
    </p:spTree>
    <p:extLst>
      <p:ext uri="{BB962C8B-B14F-4D97-AF65-F5344CB8AC3E}">
        <p14:creationId xmlns:p14="http://schemas.microsoft.com/office/powerpoint/2010/main" val="3445086701"/>
      </p:ext>
    </p:extLst>
  </p:cSld>
  <p:clrMap bg1="lt1" tx1="dk1" bg2="lt2" tx2="dk2" accent1="accent1" accent2="accent2" accent3="accent3" accent4="accent4" accent5="accent5" accent6="accent6" hlink="hlink" folHlink="folHlink"/>
  <p:sldLayoutIdLst>
    <p:sldLayoutId id="2147483666" r:id="rId1"/>
    <p:sldLayoutId id="2147483680" r:id="rId2"/>
    <p:sldLayoutId id="2147483669" r:id="rId3"/>
    <p:sldLayoutId id="2147483670" r:id="rId4"/>
    <p:sldLayoutId id="2147483671" r:id="rId5"/>
    <p:sldLayoutId id="2147483672" r:id="rId6"/>
    <p:sldLayoutId id="2147483673" r:id="rId7"/>
    <p:sldLayoutId id="2147483688" r:id="rId8"/>
  </p:sldLayoutIdLst>
  <p:hf sldNum="0" hdr="0"/>
  <p:txStyles>
    <p:titleStyle>
      <a:lvl1pPr algn="l" defTabSz="914400" rtl="0" eaLnBrk="1" latinLnBrk="0" hangingPunct="1">
        <a:lnSpc>
          <a:spcPct val="90000"/>
        </a:lnSpc>
        <a:spcBef>
          <a:spcPct val="0"/>
        </a:spcBef>
        <a:buNone/>
        <a:defRPr sz="3200" kern="1200">
          <a:solidFill>
            <a:schemeClr val="tx1"/>
          </a:solidFill>
          <a:latin typeface="Klavika Regular" panose="020B05060400000200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Grafik 6">
            <a:extLst>
              <a:ext uri="{FF2B5EF4-FFF2-40B4-BE49-F238E27FC236}">
                <a16:creationId xmlns:a16="http://schemas.microsoft.com/office/drawing/2014/main" id="{3932C0E8-3292-4FEB-BC9A-48E769837BDF}"/>
              </a:ext>
            </a:extLst>
          </p:cNvPr>
          <p:cNvPicPr>
            <a:picLocks noChangeAspect="1"/>
          </p:cNvPicPr>
          <p:nvPr userDrawn="1"/>
        </p:nvPicPr>
        <p:blipFill>
          <a:blip r:embed="rId3"/>
          <a:srcRect l="4861" t="-202" r="7007" b="202"/>
          <a:stretch>
            <a:fillRect/>
          </a:stretch>
        </p:blipFill>
        <p:spPr>
          <a:xfrm>
            <a:off x="-76201" y="-85725"/>
            <a:ext cx="12268201" cy="8938422"/>
          </a:xfrm>
          <a:prstGeom prst="rect">
            <a:avLst/>
          </a:prstGeom>
          <a:noFill/>
          <a:ln>
            <a:noFill/>
          </a:ln>
        </p:spPr>
      </p:pic>
    </p:spTree>
    <p:extLst>
      <p:ext uri="{BB962C8B-B14F-4D97-AF65-F5344CB8AC3E}">
        <p14:creationId xmlns:p14="http://schemas.microsoft.com/office/powerpoint/2010/main" val="828626606"/>
      </p:ext>
    </p:extLst>
  </p:cSld>
  <p:clrMap bg1="lt1" tx1="dk1" bg2="lt2" tx2="dk2" accent1="accent1" accent2="accent2" accent3="accent3" accent4="accent4" accent5="accent5" accent6="accent6" hlink="hlink" folHlink="folHlink"/>
  <p:sldLayoutIdLst>
    <p:sldLayoutId id="2147483687" r:id="rId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e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tertitel 2">
            <a:extLst>
              <a:ext uri="{FF2B5EF4-FFF2-40B4-BE49-F238E27FC236}">
                <a16:creationId xmlns:a16="http://schemas.microsoft.com/office/drawing/2014/main" id="{0AB0FF49-9247-4A93-8EFE-A107F743F09F}"/>
              </a:ext>
            </a:extLst>
          </p:cNvPr>
          <p:cNvSpPr>
            <a:spLocks noGrp="1"/>
          </p:cNvSpPr>
          <p:nvPr>
            <p:ph type="subTitle" idx="1"/>
          </p:nvPr>
        </p:nvSpPr>
        <p:spPr>
          <a:xfrm>
            <a:off x="1524000" y="1727846"/>
            <a:ext cx="9144000" cy="1655762"/>
          </a:xfrm>
        </p:spPr>
        <p:txBody>
          <a:bodyPr/>
          <a:lstStyle/>
          <a:p>
            <a:r>
              <a:rPr lang="de-DE"/>
              <a:t>Vom Schachprogramm in 200 Zeilen zum Gamechanger</a:t>
            </a:r>
            <a:endParaRPr lang="de-DE" dirty="0"/>
          </a:p>
        </p:txBody>
      </p:sp>
      <p:sp>
        <p:nvSpPr>
          <p:cNvPr id="7" name="Textfeld 6">
            <a:extLst>
              <a:ext uri="{FF2B5EF4-FFF2-40B4-BE49-F238E27FC236}">
                <a16:creationId xmlns:a16="http://schemas.microsoft.com/office/drawing/2014/main" id="{CDB174EF-24C4-4E29-9E46-D263822D44AC}"/>
              </a:ext>
            </a:extLst>
          </p:cNvPr>
          <p:cNvSpPr txBox="1"/>
          <p:nvPr/>
        </p:nvSpPr>
        <p:spPr>
          <a:xfrm>
            <a:off x="282011" y="3349951"/>
            <a:ext cx="11767559" cy="2862322"/>
          </a:xfrm>
          <a:prstGeom prst="rect">
            <a:avLst/>
          </a:prstGeom>
          <a:noFill/>
        </p:spPr>
        <p:txBody>
          <a:bodyPr wrap="square" rtlCol="0">
            <a:spAutoFit/>
          </a:bodyPr>
          <a:lstStyle/>
          <a:p>
            <a:r>
              <a:rPr lang="en-US" sz="2000" i="1"/>
              <a:t>“As long as our hypothetical Blub programmer is looking down the power continuum, he knows he's looking down. Languages less powerful than Blub are obviously less powerful, because they're missing some feature he's used to. But when our hypothetical Blub programmer looks in the other direction, up the power continuum, he doesn't realize he's looking up. What he sees are merely weird languages. He probably considers them about equivalent in power to Blub, but with all this other hairy stuff thrown in as well. Blub is good enough for him, because he thinks in Blub.”</a:t>
            </a:r>
          </a:p>
          <a:p>
            <a:endParaRPr lang="en-US" sz="2400" i="1"/>
          </a:p>
          <a:p>
            <a:pPr algn="r"/>
            <a:r>
              <a:rPr lang="en-US">
                <a:latin typeface="Arial" panose="020B0604020202020204" pitchFamily="34" charset="0"/>
                <a:cs typeface="Arial" panose="020B0604020202020204" pitchFamily="34" charset="0"/>
              </a:rPr>
              <a:t>From the essay “Beating the Averages” by Paul Graham</a:t>
            </a:r>
          </a:p>
          <a:p>
            <a:pPr algn="r"/>
            <a:r>
              <a:rPr lang="en-US">
                <a:latin typeface="Arial" panose="020B0604020202020204" pitchFamily="34" charset="0"/>
                <a:cs typeface="Arial" panose="020B0604020202020204" pitchFamily="34" charset="0"/>
              </a:rPr>
              <a:t>(Startup Millionaire, co-Founder of YCombinator)</a:t>
            </a:r>
            <a:endParaRPr lang="de-DE">
              <a:latin typeface="Arial" panose="020B0604020202020204" pitchFamily="34" charset="0"/>
              <a:cs typeface="Arial" panose="020B0604020202020204" pitchFamily="34" charset="0"/>
            </a:endParaRPr>
          </a:p>
        </p:txBody>
      </p:sp>
      <p:sp>
        <p:nvSpPr>
          <p:cNvPr id="2" name="Titel 1">
            <a:extLst>
              <a:ext uri="{FF2B5EF4-FFF2-40B4-BE49-F238E27FC236}">
                <a16:creationId xmlns:a16="http://schemas.microsoft.com/office/drawing/2014/main" id="{4D93FE0C-22DF-44C0-BF62-1BDBB869553A}"/>
              </a:ext>
            </a:extLst>
          </p:cNvPr>
          <p:cNvSpPr>
            <a:spLocks noGrp="1"/>
          </p:cNvSpPr>
          <p:nvPr>
            <p:ph type="ctrTitle"/>
          </p:nvPr>
        </p:nvSpPr>
        <p:spPr>
          <a:xfrm>
            <a:off x="1524000" y="213645"/>
            <a:ext cx="9144000" cy="1261020"/>
          </a:xfrm>
        </p:spPr>
        <p:txBody>
          <a:bodyPr/>
          <a:lstStyle/>
          <a:p>
            <a:r>
              <a:rPr lang="de-DE"/>
              <a:t>Haskell in der Industrie</a:t>
            </a:r>
            <a:endParaRPr lang="de-DE" dirty="0"/>
          </a:p>
        </p:txBody>
      </p:sp>
      <p:sp>
        <p:nvSpPr>
          <p:cNvPr id="4" name="Datumsplatzhalter 3">
            <a:extLst>
              <a:ext uri="{FF2B5EF4-FFF2-40B4-BE49-F238E27FC236}">
                <a16:creationId xmlns:a16="http://schemas.microsoft.com/office/drawing/2014/main" id="{DD98E420-4F07-4AA0-BC33-D2FF37C04AC1}"/>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id="{FCB0A961-E9D9-4AE3-80B9-94D5575547E2}"/>
              </a:ext>
            </a:extLst>
          </p:cNvPr>
          <p:cNvSpPr>
            <a:spLocks noGrp="1"/>
          </p:cNvSpPr>
          <p:nvPr>
            <p:ph type="ftr" sz="quarter" idx="11"/>
          </p:nvPr>
        </p:nvSpPr>
        <p:spPr/>
        <p:txBody>
          <a:bodyPr/>
          <a:lstStyle/>
          <a:p>
            <a:r>
              <a:rPr lang="de-DE"/>
              <a:t>Robert Reitmeier, Validas AG</a:t>
            </a:r>
            <a:endParaRPr lang="de-DE" dirty="0"/>
          </a:p>
        </p:txBody>
      </p:sp>
    </p:spTree>
    <p:extLst>
      <p:ext uri="{BB962C8B-B14F-4D97-AF65-F5344CB8AC3E}">
        <p14:creationId xmlns:p14="http://schemas.microsoft.com/office/powerpoint/2010/main" val="42853215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ACA8F9-D4A4-4409-BD84-ABB7207AC580}"/>
              </a:ext>
            </a:extLst>
          </p:cNvPr>
          <p:cNvSpPr>
            <a:spLocks noGrp="1"/>
          </p:cNvSpPr>
          <p:nvPr>
            <p:ph type="title"/>
          </p:nvPr>
        </p:nvSpPr>
        <p:spPr>
          <a:xfrm>
            <a:off x="0" y="494522"/>
            <a:ext cx="5477854" cy="523395"/>
          </a:xfrm>
        </p:spPr>
        <p:txBody>
          <a:bodyPr>
            <a:noAutofit/>
          </a:bodyPr>
          <a:lstStyle/>
          <a:p>
            <a:r>
              <a:rPr lang="de-DE"/>
              <a:t>Funktionale Sicherheit</a:t>
            </a:r>
            <a:endParaRPr lang="de-DE" dirty="0"/>
          </a:p>
        </p:txBody>
      </p:sp>
      <p:sp>
        <p:nvSpPr>
          <p:cNvPr id="16" name="Datumsplatzhalter 15">
            <a:extLst>
              <a:ext uri="{FF2B5EF4-FFF2-40B4-BE49-F238E27FC236}">
                <a16:creationId xmlns:a16="http://schemas.microsoft.com/office/drawing/2014/main" id="{583A55A0-456B-4AC7-A764-486233564B73}"/>
              </a:ext>
            </a:extLst>
          </p:cNvPr>
          <p:cNvSpPr>
            <a:spLocks noGrp="1"/>
          </p:cNvSpPr>
          <p:nvPr>
            <p:ph type="dt" sz="half" idx="10"/>
          </p:nvPr>
        </p:nvSpPr>
        <p:spPr/>
        <p:txBody>
          <a:bodyPr/>
          <a:lstStyle/>
          <a:p>
            <a:r>
              <a:rPr lang="de-DE"/>
              <a:t>17.12.2021</a:t>
            </a:r>
          </a:p>
        </p:txBody>
      </p:sp>
      <p:sp>
        <p:nvSpPr>
          <p:cNvPr id="17" name="Fußzeilenplatzhalter 16">
            <a:extLst>
              <a:ext uri="{FF2B5EF4-FFF2-40B4-BE49-F238E27FC236}">
                <a16:creationId xmlns:a16="http://schemas.microsoft.com/office/drawing/2014/main" id="{E3245E8B-B54E-484B-83B5-5449C87BDB7A}"/>
              </a:ext>
            </a:extLst>
          </p:cNvPr>
          <p:cNvSpPr>
            <a:spLocks noGrp="1"/>
          </p:cNvSpPr>
          <p:nvPr>
            <p:ph type="ftr" sz="quarter" idx="11"/>
          </p:nvPr>
        </p:nvSpPr>
        <p:spPr/>
        <p:txBody>
          <a:bodyPr/>
          <a:lstStyle/>
          <a:p>
            <a:r>
              <a:rPr lang="de-DE"/>
              <a:t>Robert Reitmeier, Validas AG</a:t>
            </a:r>
          </a:p>
        </p:txBody>
      </p:sp>
      <p:pic>
        <p:nvPicPr>
          <p:cNvPr id="8" name="Grafik 7">
            <a:extLst>
              <a:ext uri="{FF2B5EF4-FFF2-40B4-BE49-F238E27FC236}">
                <a16:creationId xmlns:a16="http://schemas.microsoft.com/office/drawing/2014/main" id="{76F958D4-A130-4CCD-85AD-7555761A335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59847" y="153321"/>
            <a:ext cx="5938149" cy="60477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048608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ACA8F9-D4A4-4409-BD84-ABB7207AC580}"/>
              </a:ext>
            </a:extLst>
          </p:cNvPr>
          <p:cNvSpPr>
            <a:spLocks noGrp="1"/>
          </p:cNvSpPr>
          <p:nvPr>
            <p:ph type="title"/>
          </p:nvPr>
        </p:nvSpPr>
        <p:spPr/>
        <p:txBody>
          <a:bodyPr>
            <a:noAutofit/>
          </a:bodyPr>
          <a:lstStyle/>
          <a:p>
            <a:r>
              <a:rPr lang="de-DE"/>
              <a:t>Functional Safety Standards</a:t>
            </a:r>
            <a:endParaRPr lang="de-DE" dirty="0"/>
          </a:p>
        </p:txBody>
      </p:sp>
      <p:sp>
        <p:nvSpPr>
          <p:cNvPr id="16" name="Datumsplatzhalter 15">
            <a:extLst>
              <a:ext uri="{FF2B5EF4-FFF2-40B4-BE49-F238E27FC236}">
                <a16:creationId xmlns:a16="http://schemas.microsoft.com/office/drawing/2014/main" id="{583A55A0-456B-4AC7-A764-486233564B73}"/>
              </a:ext>
            </a:extLst>
          </p:cNvPr>
          <p:cNvSpPr>
            <a:spLocks noGrp="1"/>
          </p:cNvSpPr>
          <p:nvPr>
            <p:ph type="dt" sz="half" idx="10"/>
          </p:nvPr>
        </p:nvSpPr>
        <p:spPr>
          <a:xfrm>
            <a:off x="838200" y="6423025"/>
            <a:ext cx="2743200" cy="568857"/>
          </a:xfrm>
        </p:spPr>
        <p:txBody>
          <a:bodyPr/>
          <a:lstStyle/>
          <a:p>
            <a:r>
              <a:rPr lang="de-DE"/>
              <a:t>17.12.2021</a:t>
            </a:r>
          </a:p>
        </p:txBody>
      </p:sp>
      <p:sp>
        <p:nvSpPr>
          <p:cNvPr id="17" name="Fußzeilenplatzhalter 16">
            <a:extLst>
              <a:ext uri="{FF2B5EF4-FFF2-40B4-BE49-F238E27FC236}">
                <a16:creationId xmlns:a16="http://schemas.microsoft.com/office/drawing/2014/main" id="{E3245E8B-B54E-484B-83B5-5449C87BDB7A}"/>
              </a:ext>
            </a:extLst>
          </p:cNvPr>
          <p:cNvSpPr>
            <a:spLocks noGrp="1"/>
          </p:cNvSpPr>
          <p:nvPr>
            <p:ph type="ftr" sz="quarter" idx="11"/>
          </p:nvPr>
        </p:nvSpPr>
        <p:spPr/>
        <p:txBody>
          <a:bodyPr/>
          <a:lstStyle/>
          <a:p>
            <a:r>
              <a:rPr lang="de-DE"/>
              <a:t>Robert Reitmeier, Validas AG</a:t>
            </a:r>
          </a:p>
        </p:txBody>
      </p:sp>
      <p:pic>
        <p:nvPicPr>
          <p:cNvPr id="5" name="Grafik 4">
            <a:extLst>
              <a:ext uri="{FF2B5EF4-FFF2-40B4-BE49-F238E27FC236}">
                <a16:creationId xmlns:a16="http://schemas.microsoft.com/office/drawing/2014/main" id="{E5E419B3-17AA-4009-BF83-220DB7F22171}"/>
              </a:ext>
            </a:extLst>
          </p:cNvPr>
          <p:cNvPicPr>
            <a:picLocks noChangeAspect="1"/>
          </p:cNvPicPr>
          <p:nvPr/>
        </p:nvPicPr>
        <p:blipFill>
          <a:blip r:embed="rId2"/>
          <a:stretch>
            <a:fillRect/>
          </a:stretch>
        </p:blipFill>
        <p:spPr>
          <a:xfrm>
            <a:off x="0" y="1085409"/>
            <a:ext cx="4847262" cy="5136774"/>
          </a:xfrm>
          <a:prstGeom prst="rect">
            <a:avLst/>
          </a:prstGeom>
        </p:spPr>
      </p:pic>
      <p:pic>
        <p:nvPicPr>
          <p:cNvPr id="12" name="Picture 2">
            <a:extLst>
              <a:ext uri="{FF2B5EF4-FFF2-40B4-BE49-F238E27FC236}">
                <a16:creationId xmlns:a16="http://schemas.microsoft.com/office/drawing/2014/main" id="{0F6D04FB-29F1-48B8-9700-2EE2C7C576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8073" y="1211289"/>
            <a:ext cx="6419272" cy="50779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52106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ACA8F9-D4A4-4409-BD84-ABB7207AC580}"/>
              </a:ext>
            </a:extLst>
          </p:cNvPr>
          <p:cNvSpPr>
            <a:spLocks noGrp="1"/>
          </p:cNvSpPr>
          <p:nvPr>
            <p:ph type="title"/>
          </p:nvPr>
        </p:nvSpPr>
        <p:spPr/>
        <p:txBody>
          <a:bodyPr>
            <a:noAutofit/>
          </a:bodyPr>
          <a:lstStyle/>
          <a:p>
            <a:r>
              <a:rPr lang="de-DE"/>
              <a:t>Libraries in ISO26262</a:t>
            </a:r>
            <a:endParaRPr lang="de-DE" dirty="0"/>
          </a:p>
        </p:txBody>
      </p:sp>
      <p:sp>
        <p:nvSpPr>
          <p:cNvPr id="16" name="Datumsplatzhalter 15">
            <a:extLst>
              <a:ext uri="{FF2B5EF4-FFF2-40B4-BE49-F238E27FC236}">
                <a16:creationId xmlns:a16="http://schemas.microsoft.com/office/drawing/2014/main" id="{583A55A0-456B-4AC7-A764-486233564B73}"/>
              </a:ext>
            </a:extLst>
          </p:cNvPr>
          <p:cNvSpPr>
            <a:spLocks noGrp="1"/>
          </p:cNvSpPr>
          <p:nvPr>
            <p:ph type="dt" sz="half" idx="10"/>
          </p:nvPr>
        </p:nvSpPr>
        <p:spPr>
          <a:xfrm>
            <a:off x="838200" y="6423025"/>
            <a:ext cx="2743200" cy="568857"/>
          </a:xfrm>
        </p:spPr>
        <p:txBody>
          <a:bodyPr/>
          <a:lstStyle/>
          <a:p>
            <a:r>
              <a:rPr lang="de-DE"/>
              <a:t>17.12.2021</a:t>
            </a:r>
          </a:p>
        </p:txBody>
      </p:sp>
      <p:sp>
        <p:nvSpPr>
          <p:cNvPr id="17" name="Fußzeilenplatzhalter 16">
            <a:extLst>
              <a:ext uri="{FF2B5EF4-FFF2-40B4-BE49-F238E27FC236}">
                <a16:creationId xmlns:a16="http://schemas.microsoft.com/office/drawing/2014/main" id="{E3245E8B-B54E-484B-83B5-5449C87BDB7A}"/>
              </a:ext>
            </a:extLst>
          </p:cNvPr>
          <p:cNvSpPr>
            <a:spLocks noGrp="1"/>
          </p:cNvSpPr>
          <p:nvPr>
            <p:ph type="ftr" sz="quarter" idx="11"/>
          </p:nvPr>
        </p:nvSpPr>
        <p:spPr/>
        <p:txBody>
          <a:bodyPr/>
          <a:lstStyle/>
          <a:p>
            <a:r>
              <a:rPr lang="de-DE"/>
              <a:t>Robert Reitmeier, Validas AG</a:t>
            </a:r>
          </a:p>
        </p:txBody>
      </p:sp>
      <p:pic>
        <p:nvPicPr>
          <p:cNvPr id="10" name="Picture 2">
            <a:extLst>
              <a:ext uri="{FF2B5EF4-FFF2-40B4-BE49-F238E27FC236}">
                <a16:creationId xmlns:a16="http://schemas.microsoft.com/office/drawing/2014/main" id="{1C0138B0-5ECE-4F04-B2F6-CBCD95649F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946" y="1867959"/>
            <a:ext cx="10768158" cy="13428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Rechteck: abgerundete Ecken 8">
            <a:extLst>
              <a:ext uri="{FF2B5EF4-FFF2-40B4-BE49-F238E27FC236}">
                <a16:creationId xmlns:a16="http://schemas.microsoft.com/office/drawing/2014/main" id="{CFB2F552-DFF1-4564-9703-A441B8037399}"/>
              </a:ext>
            </a:extLst>
          </p:cNvPr>
          <p:cNvSpPr/>
          <p:nvPr/>
        </p:nvSpPr>
        <p:spPr>
          <a:xfrm>
            <a:off x="1016001" y="2359286"/>
            <a:ext cx="3870036" cy="360217"/>
          </a:xfrm>
          <a:prstGeom prst="roundRect">
            <a:avLst/>
          </a:prstGeom>
          <a:solidFill>
            <a:schemeClr val="accent6">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8" name="Grafik 17">
            <a:extLst>
              <a:ext uri="{FF2B5EF4-FFF2-40B4-BE49-F238E27FC236}">
                <a16:creationId xmlns:a16="http://schemas.microsoft.com/office/drawing/2014/main" id="{72EDB3B3-7292-4282-B864-F346C5D91E9B}"/>
              </a:ext>
            </a:extLst>
          </p:cNvPr>
          <p:cNvPicPr>
            <a:picLocks noChangeAspect="1"/>
          </p:cNvPicPr>
          <p:nvPr/>
        </p:nvPicPr>
        <p:blipFill>
          <a:blip r:embed="rId3"/>
          <a:stretch>
            <a:fillRect/>
          </a:stretch>
        </p:blipFill>
        <p:spPr>
          <a:xfrm>
            <a:off x="1918580" y="3702158"/>
            <a:ext cx="8059275" cy="1686160"/>
          </a:xfrm>
          <a:prstGeom prst="rect">
            <a:avLst/>
          </a:prstGeom>
        </p:spPr>
      </p:pic>
    </p:spTree>
    <p:extLst>
      <p:ext uri="{BB962C8B-B14F-4D97-AF65-F5344CB8AC3E}">
        <p14:creationId xmlns:p14="http://schemas.microsoft.com/office/powerpoint/2010/main" val="40651969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DA66C121-3E82-44F7-92D2-C8789640FF1F}"/>
              </a:ext>
            </a:extLst>
          </p:cNvPr>
          <p:cNvSpPr>
            <a:spLocks noGrp="1"/>
          </p:cNvSpPr>
          <p:nvPr>
            <p:ph type="title"/>
          </p:nvPr>
        </p:nvSpPr>
        <p:spPr>
          <a:xfrm>
            <a:off x="415125" y="50543"/>
            <a:ext cx="10071101" cy="660656"/>
          </a:xfrm>
        </p:spPr>
        <p:txBody>
          <a:bodyPr>
            <a:normAutofit fontScale="90000"/>
          </a:bodyPr>
          <a:lstStyle/>
          <a:p>
            <a:r>
              <a:rPr lang="de-DE" b="0" dirty="0">
                <a:latin typeface="Klavika Regular" panose="020B0506040000020004" pitchFamily="34" charset="0"/>
              </a:rPr>
              <a:t>MC/DC </a:t>
            </a:r>
            <a:r>
              <a:rPr lang="de-DE" b="0" dirty="0" err="1">
                <a:latin typeface="Klavika Regular" panose="020B0506040000020004" pitchFamily="34" charset="0"/>
              </a:rPr>
              <a:t>Coverage</a:t>
            </a:r>
            <a:endParaRPr lang="de-DE" b="0" dirty="0">
              <a:latin typeface="Klavika Regular" panose="020B0506040000020004" pitchFamily="34" charset="0"/>
            </a:endParaRP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2854" y="3365338"/>
            <a:ext cx="4776724" cy="27792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Inhaltsplatzhalter 3">
            <a:extLst>
              <a:ext uri="{FF2B5EF4-FFF2-40B4-BE49-F238E27FC236}">
                <a16:creationId xmlns:a16="http://schemas.microsoft.com/office/drawing/2014/main" id="{112B4ADD-F6AA-472E-A738-BF56BCAF8D3B}"/>
              </a:ext>
            </a:extLst>
          </p:cNvPr>
          <p:cNvSpPr txBox="1">
            <a:spLocks/>
          </p:cNvSpPr>
          <p:nvPr/>
        </p:nvSpPr>
        <p:spPr>
          <a:xfrm>
            <a:off x="210126" y="938784"/>
            <a:ext cx="11778673" cy="513874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sz="24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24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2400" dirty="0">
                <a:latin typeface="Droid Sans Mono" panose="020B0609030804020204" pitchFamily="49" charset="0"/>
                <a:ea typeface="Droid Sans Mono" panose="020B0609030804020204" pitchFamily="49" charset="0"/>
                <a:cs typeface="Droid Sans Mono" panose="020B0609030804020204" pitchFamily="49" charset="0"/>
              </a:rPr>
              <a:t> ( A || ( B &amp;&amp; C ) )</a:t>
            </a:r>
          </a:p>
          <a:p>
            <a:pPr marL="0" indent="0">
              <a:buNone/>
            </a:pPr>
            <a:endParaRPr lang="de-DE" sz="2400" dirty="0">
              <a:latin typeface="Klavika Regular" panose="020B0506040000020004" pitchFamily="34" charset="0"/>
            </a:endParaRPr>
          </a:p>
          <a:p>
            <a:pPr marL="0" indent="0">
              <a:buNone/>
            </a:pPr>
            <a:r>
              <a:rPr lang="de-DE" sz="2400" dirty="0">
                <a:latin typeface="Klavika Regular" panose="020B0506040000020004" pitchFamily="34" charset="0"/>
              </a:rPr>
              <a:t>Jede </a:t>
            </a:r>
            <a:r>
              <a:rPr lang="de-DE" sz="2400" dirty="0" err="1">
                <a:latin typeface="Klavika Regular" panose="020B0506040000020004" pitchFamily="34" charset="0"/>
              </a:rPr>
              <a:t>Condition</a:t>
            </a:r>
            <a:r>
              <a:rPr lang="de-DE" sz="2400" dirty="0">
                <a:latin typeface="Klavika Regular" panose="020B0506040000020004" pitchFamily="34" charset="0"/>
              </a:rPr>
              <a:t> T und F (alle anderen </a:t>
            </a:r>
            <a:r>
              <a:rPr lang="de-DE" sz="2400" dirty="0" err="1">
                <a:latin typeface="Klavika Regular" panose="020B0506040000020004" pitchFamily="34" charset="0"/>
              </a:rPr>
              <a:t>Conditions</a:t>
            </a:r>
            <a:r>
              <a:rPr lang="de-DE" sz="2400" dirty="0">
                <a:latin typeface="Klavika Regular" panose="020B0506040000020004" pitchFamily="34" charset="0"/>
              </a:rPr>
              <a:t> gleich)  =&gt;  </a:t>
            </a:r>
            <a:r>
              <a:rPr lang="de-DE" sz="2400" dirty="0" err="1">
                <a:latin typeface="Klavika Regular" panose="020B0506040000020004" pitchFamily="34" charset="0"/>
              </a:rPr>
              <a:t>Decision</a:t>
            </a:r>
            <a:r>
              <a:rPr lang="de-DE" sz="2400" dirty="0">
                <a:latin typeface="Klavika Regular" panose="020B0506040000020004" pitchFamily="34" charset="0"/>
              </a:rPr>
              <a:t> ändert sich</a:t>
            </a:r>
          </a:p>
        </p:txBody>
      </p:sp>
      <p:sp>
        <p:nvSpPr>
          <p:cNvPr id="2" name="Geschweifte Klammer links 1"/>
          <p:cNvSpPr/>
          <p:nvPr/>
        </p:nvSpPr>
        <p:spPr>
          <a:xfrm rot="5400000">
            <a:off x="3910185" y="3209180"/>
            <a:ext cx="150189" cy="329646"/>
          </a:xfrm>
          <a:prstGeom prst="leftBrace">
            <a:avLst>
              <a:gd name="adj1" fmla="val 19846"/>
              <a:gd name="adj2" fmla="val 5000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8" name="Geschweifte Klammer links 7"/>
          <p:cNvSpPr/>
          <p:nvPr/>
        </p:nvSpPr>
        <p:spPr>
          <a:xfrm rot="5400000">
            <a:off x="6497490" y="1921075"/>
            <a:ext cx="135080" cy="2890746"/>
          </a:xfrm>
          <a:prstGeom prst="leftBrace">
            <a:avLst>
              <a:gd name="adj1" fmla="val 19846"/>
              <a:gd name="adj2" fmla="val 5000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10" name="Geschweifte Klammer links 9"/>
          <p:cNvSpPr/>
          <p:nvPr/>
        </p:nvSpPr>
        <p:spPr>
          <a:xfrm rot="5400000">
            <a:off x="4542131" y="2950813"/>
            <a:ext cx="150189" cy="848321"/>
          </a:xfrm>
          <a:prstGeom prst="leftBrace">
            <a:avLst>
              <a:gd name="adj1" fmla="val 19846"/>
              <a:gd name="adj2" fmla="val 5000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cxnSp>
        <p:nvCxnSpPr>
          <p:cNvPr id="4" name="Gerade Verbindung mit Pfeil 3"/>
          <p:cNvCxnSpPr/>
          <p:nvPr/>
        </p:nvCxnSpPr>
        <p:spPr>
          <a:xfrm>
            <a:off x="1474480" y="2255522"/>
            <a:ext cx="2510799" cy="92049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3" name="Gerade Verbindung mit Pfeil 12"/>
          <p:cNvCxnSpPr/>
          <p:nvPr/>
        </p:nvCxnSpPr>
        <p:spPr>
          <a:xfrm flipH="1">
            <a:off x="4617225" y="2255520"/>
            <a:ext cx="424162" cy="92049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5" name="Gerade Verbindung mit Pfeil 14"/>
          <p:cNvCxnSpPr/>
          <p:nvPr/>
        </p:nvCxnSpPr>
        <p:spPr>
          <a:xfrm flipH="1">
            <a:off x="6565030" y="2255520"/>
            <a:ext cx="1006202" cy="87782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41894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DA66C121-3E82-44F7-92D2-C8789640FF1F}"/>
              </a:ext>
            </a:extLst>
          </p:cNvPr>
          <p:cNvSpPr>
            <a:spLocks noGrp="1"/>
          </p:cNvSpPr>
          <p:nvPr>
            <p:ph type="title"/>
          </p:nvPr>
        </p:nvSpPr>
        <p:spPr>
          <a:xfrm>
            <a:off x="415125" y="50543"/>
            <a:ext cx="10071101" cy="660656"/>
          </a:xfrm>
        </p:spPr>
        <p:txBody>
          <a:bodyPr>
            <a:normAutofit fontScale="90000"/>
          </a:bodyPr>
          <a:lstStyle/>
          <a:p>
            <a:r>
              <a:rPr lang="de-DE" b="0">
                <a:latin typeface="Klavika Regular" panose="020B0506040000020004" pitchFamily="34" charset="0"/>
              </a:rPr>
              <a:t>Coverage-Beispiel</a:t>
            </a:r>
          </a:p>
        </p:txBody>
      </p:sp>
      <p:sp>
        <p:nvSpPr>
          <p:cNvPr id="18" name="Inhaltsplatzhalter 3">
            <a:extLst>
              <a:ext uri="{FF2B5EF4-FFF2-40B4-BE49-F238E27FC236}">
                <a16:creationId xmlns:a16="http://schemas.microsoft.com/office/drawing/2014/main" id="{112B4ADD-F6AA-472E-A738-BF56BCAF8D3B}"/>
              </a:ext>
            </a:extLst>
          </p:cNvPr>
          <p:cNvSpPr txBox="1">
            <a:spLocks/>
          </p:cNvSpPr>
          <p:nvPr/>
        </p:nvSpPr>
        <p:spPr>
          <a:xfrm>
            <a:off x="210126" y="1505527"/>
            <a:ext cx="11778673" cy="4572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e-DE" sz="2400" dirty="0">
                <a:latin typeface="Klavika Regular" panose="020B0506040000020004" pitchFamily="34" charset="0"/>
              </a:rPr>
              <a:t>Auftrag von großem Hersteller:</a:t>
            </a:r>
            <a:br>
              <a:rPr lang="de-DE" sz="2400" dirty="0">
                <a:latin typeface="Klavika Regular" panose="020B0506040000020004" pitchFamily="34" charset="0"/>
              </a:rPr>
            </a:br>
            <a:endParaRPr lang="de-DE" sz="2400" dirty="0">
              <a:latin typeface="Klavika Regular" panose="020B0506040000020004" pitchFamily="34" charset="0"/>
            </a:endParaRPr>
          </a:p>
          <a:p>
            <a:pPr marL="0" indent="0">
              <a:buNone/>
            </a:pPr>
            <a:r>
              <a:rPr lang="de-DE" sz="2400" dirty="0">
                <a:latin typeface="Klavika Regular" panose="020B0506040000020004" pitchFamily="34" charset="0"/>
              </a:rPr>
              <a:t>„Qualifiziere Funktionen der </a:t>
            </a:r>
            <a:r>
              <a:rPr lang="de-DE" sz="2400" dirty="0" err="1">
                <a:latin typeface="Klavika Regular" panose="020B0506040000020004" pitchFamily="34" charset="0"/>
              </a:rPr>
              <a:t>libgcc</a:t>
            </a:r>
            <a:r>
              <a:rPr lang="de-DE" sz="2400" dirty="0">
                <a:latin typeface="Klavika Regular" panose="020B0506040000020004" pitchFamily="34" charset="0"/>
              </a:rPr>
              <a:t> Standard Library!“</a:t>
            </a:r>
          </a:p>
          <a:p>
            <a:pPr marL="0" indent="0">
              <a:buNone/>
            </a:pPr>
            <a:endParaRPr lang="de-DE" sz="2400" dirty="0">
              <a:latin typeface="Droid Sans Mono" panose="020B0609030804020204" pitchFamily="49" charset="0"/>
              <a:ea typeface="Droid Sans Mono" panose="020B0609030804020204" pitchFamily="49" charset="0"/>
              <a:cs typeface="Droid Sans Mono" panose="020B0609030804020204" pitchFamily="49" charset="0"/>
            </a:endParaRPr>
          </a:p>
          <a:p>
            <a:pPr marL="0" indent="0">
              <a:buNone/>
            </a:pPr>
            <a:endParaRPr lang="de-DE" sz="2400" dirty="0">
              <a:latin typeface="Droid Sans Mono" panose="020B0609030804020204" pitchFamily="49" charset="0"/>
              <a:ea typeface="Droid Sans Mono" panose="020B0609030804020204" pitchFamily="49" charset="0"/>
              <a:cs typeface="Droid Sans Mono" panose="020B0609030804020204" pitchFamily="49" charset="0"/>
            </a:endParaRPr>
          </a:p>
          <a:p>
            <a:pPr marL="0" indent="0">
              <a:buNone/>
            </a:pPr>
            <a:r>
              <a:rPr lang="de-DE" sz="2400" dirty="0">
                <a:latin typeface="Droid Sans Mono" panose="020B0609030804020204" pitchFamily="49" charset="0"/>
                <a:ea typeface="Droid Sans Mono" panose="020B0609030804020204" pitchFamily="49" charset="0"/>
                <a:cs typeface="Droid Sans Mono" panose="020B0609030804020204" pitchFamily="49" charset="0"/>
              </a:rPr>
              <a:t>_</a:t>
            </a:r>
            <a:r>
              <a:rPr lang="de-DE" sz="2400" dirty="0" err="1">
                <a:latin typeface="Droid Sans Mono" panose="020B0609030804020204" pitchFamily="49" charset="0"/>
                <a:ea typeface="Droid Sans Mono" panose="020B0609030804020204" pitchFamily="49" charset="0"/>
                <a:cs typeface="Droid Sans Mono" panose="020B0609030804020204" pitchFamily="49" charset="0"/>
              </a:rPr>
              <a:t>fpdiv_parts</a:t>
            </a:r>
            <a:r>
              <a:rPr lang="de-DE" sz="2400" dirty="0">
                <a:latin typeface="Droid Sans Mono" panose="020B0609030804020204" pitchFamily="49" charset="0"/>
                <a:ea typeface="Droid Sans Mono" panose="020B0609030804020204" pitchFamily="49" charset="0"/>
                <a:cs typeface="Droid Sans Mono" panose="020B0609030804020204" pitchFamily="49" charset="0"/>
              </a:rPr>
              <a:t> ( </a:t>
            </a:r>
            <a:r>
              <a:rPr lang="en-US" sz="2400" dirty="0" err="1">
                <a:latin typeface="Droid Sans Mono" panose="020B0609030804020204" pitchFamily="49" charset="0"/>
                <a:ea typeface="Droid Sans Mono" panose="020B0609030804020204" pitchFamily="49" charset="0"/>
                <a:cs typeface="Droid Sans Mono" panose="020B0609030804020204" pitchFamily="49" charset="0"/>
              </a:rPr>
              <a:t>fp_number_type</a:t>
            </a:r>
            <a:r>
              <a:rPr lang="en-US" sz="2400" dirty="0">
                <a:latin typeface="Droid Sans Mono" panose="020B0609030804020204" pitchFamily="49" charset="0"/>
                <a:ea typeface="Droid Sans Mono" panose="020B0609030804020204" pitchFamily="49" charset="0"/>
                <a:cs typeface="Droid Sans Mono" panose="020B0609030804020204" pitchFamily="49" charset="0"/>
              </a:rPr>
              <a:t> * a, </a:t>
            </a:r>
            <a:r>
              <a:rPr lang="en-US" sz="2400" dirty="0" err="1">
                <a:latin typeface="Droid Sans Mono" panose="020B0609030804020204" pitchFamily="49" charset="0"/>
                <a:ea typeface="Droid Sans Mono" panose="020B0609030804020204" pitchFamily="49" charset="0"/>
                <a:cs typeface="Droid Sans Mono" panose="020B0609030804020204" pitchFamily="49" charset="0"/>
              </a:rPr>
              <a:t>fp_number_type</a:t>
            </a:r>
            <a:r>
              <a:rPr lang="en-US" sz="2400" dirty="0">
                <a:latin typeface="Droid Sans Mono" panose="020B0609030804020204" pitchFamily="49" charset="0"/>
                <a:ea typeface="Droid Sans Mono" panose="020B0609030804020204" pitchFamily="49" charset="0"/>
                <a:cs typeface="Droid Sans Mono" panose="020B0609030804020204" pitchFamily="49" charset="0"/>
              </a:rPr>
              <a:t> * b </a:t>
            </a:r>
            <a:r>
              <a:rPr lang="de-DE" sz="2400" dirty="0">
                <a:latin typeface="Droid Sans Mono" panose="020B0609030804020204" pitchFamily="49" charset="0"/>
                <a:ea typeface="Droid Sans Mono" panose="020B0609030804020204" pitchFamily="49" charset="0"/>
                <a:cs typeface="Droid Sans Mono" panose="020B0609030804020204" pitchFamily="49" charset="0"/>
              </a:rPr>
              <a:t>)</a:t>
            </a:r>
            <a:br>
              <a:rPr lang="de-DE" sz="2400" dirty="0">
                <a:latin typeface="Klavika Regular" panose="020B0506040000020004" pitchFamily="34" charset="0"/>
              </a:rPr>
            </a:br>
            <a:endParaRPr lang="de-DE" sz="2400" dirty="0">
              <a:latin typeface="Klavika Regular" panose="020B0506040000020004" pitchFamily="34" charset="0"/>
            </a:endParaRPr>
          </a:p>
          <a:p>
            <a:pPr marL="0" indent="0">
              <a:buNone/>
            </a:pPr>
            <a:endParaRPr lang="de-DE" sz="2400" dirty="0">
              <a:latin typeface="Klavika Regular" panose="020B0506040000020004" pitchFamily="34" charset="0"/>
            </a:endParaRPr>
          </a:p>
        </p:txBody>
      </p:sp>
    </p:spTree>
    <p:extLst>
      <p:ext uri="{BB962C8B-B14F-4D97-AF65-F5344CB8AC3E}">
        <p14:creationId xmlns:p14="http://schemas.microsoft.com/office/powerpoint/2010/main" val="9069990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feld 10">
            <a:extLst>
              <a:ext uri="{FF2B5EF4-FFF2-40B4-BE49-F238E27FC236}">
                <a16:creationId xmlns:a16="http://schemas.microsoft.com/office/drawing/2014/main" id="{122E4AED-ECE5-4D3E-8E10-30C91CB50240}"/>
              </a:ext>
            </a:extLst>
          </p:cNvPr>
          <p:cNvSpPr txBox="1"/>
          <p:nvPr/>
        </p:nvSpPr>
        <p:spPr>
          <a:xfrm>
            <a:off x="5892800" y="168240"/>
            <a:ext cx="6188364" cy="6555641"/>
          </a:xfrm>
          <a:prstGeom prst="rect">
            <a:avLst/>
          </a:prstGeom>
          <a:solidFill>
            <a:schemeClr val="accent6">
              <a:lumMod val="20000"/>
              <a:lumOff val="80000"/>
            </a:schemeClr>
          </a:solidFill>
        </p:spPr>
        <p:txBody>
          <a:bodyPr wrap="square" rtlCol="0">
            <a:spAutoFit/>
          </a:bodyPr>
          <a:lstStyle/>
          <a:p>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&lt;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2;</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normal_exp</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bit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IMPLICIT_1;</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0;</a:t>
            </a:r>
          </a:p>
          <a:p>
            <a:r>
              <a:rPr lang="de-DE" sz="1200" dirty="0">
                <a:highlight>
                  <a:srgbClr val="C0C0C0"/>
                </a:highlight>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while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bit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900" dirty="0" err="1">
                <a:solidFill>
                  <a:srgbClr val="C00000"/>
                </a:solidFill>
                <a:latin typeface="Droid Sans Mono" panose="020B0609030804020204" pitchFamily="49" charset="0"/>
                <a:ea typeface="Droid Sans Mono" panose="020B0609030804020204" pitchFamily="49" charset="0"/>
                <a:cs typeface="Droid Sans Mono" panose="020B0609030804020204" pitchFamily="49" charset="0"/>
              </a:rPr>
              <a:t>solver_pragma</a:t>
            </a:r>
            <a:r>
              <a:rPr lang="de-DE" sz="900" dirty="0">
                <a:solidFill>
                  <a:srgbClr val="C00000"/>
                </a:solidFill>
                <a:latin typeface="Droid Sans Mono" panose="020B0609030804020204" pitchFamily="49" charset="0"/>
                <a:ea typeface="Droid Sans Mono" panose="020B0609030804020204" pitchFamily="49" charset="0"/>
                <a:cs typeface="Droid Sans Mono" panose="020B0609030804020204" pitchFamily="49" charset="0"/>
              </a:rPr>
              <a:t>(1,12,12,2,1,2,1,2,1,2,1,2,1,2,1,2,1,2,1,2,1,2,1,2,1,2,2,12,12,12,12) &amp;&amp;</a:t>
            </a:r>
          </a:p>
          <a:p>
            <a:r>
              <a:rPr lang="de-DE" sz="9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&gt;=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bit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bit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&gt;&gt;= 1;</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2;</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(!ROUND_TOWARDS_ZERO &amp;&amp;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&amp; GARDMASK) == GARDMSB)</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&amp; (1 &lt;&lt; NGARDS)) {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else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GARDROUND + 1;</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Avoid</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further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rounding</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in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pack_d</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&amp;=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fractype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GARDMASK;</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fraction.ll</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p:txBody>
      </p:sp>
      <p:sp>
        <p:nvSpPr>
          <p:cNvPr id="4" name="Datumsplatzhalter 3">
            <a:extLst>
              <a:ext uri="{FF2B5EF4-FFF2-40B4-BE49-F238E27FC236}">
                <a16:creationId xmlns:a16="http://schemas.microsoft.com/office/drawing/2014/main" id="{F08F5074-A2A6-4F43-834F-8DFAABDE4407}"/>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id="{71E04C22-2DDB-46B3-BE77-3A130506E2AD}"/>
              </a:ext>
            </a:extLst>
          </p:cNvPr>
          <p:cNvSpPr>
            <a:spLocks noGrp="1"/>
          </p:cNvSpPr>
          <p:nvPr>
            <p:ph type="ftr" sz="quarter" idx="11"/>
          </p:nvPr>
        </p:nvSpPr>
        <p:spPr/>
        <p:txBody>
          <a:bodyPr/>
          <a:lstStyle/>
          <a:p>
            <a:r>
              <a:rPr lang="de-DE"/>
              <a:t>Robert Reitmeier, Validas AG</a:t>
            </a:r>
          </a:p>
        </p:txBody>
      </p:sp>
      <p:sp>
        <p:nvSpPr>
          <p:cNvPr id="8" name="Textfeld 7">
            <a:extLst>
              <a:ext uri="{FF2B5EF4-FFF2-40B4-BE49-F238E27FC236}">
                <a16:creationId xmlns:a16="http://schemas.microsoft.com/office/drawing/2014/main" id="{4F2CC4C0-F5AE-4597-BA4C-C3E7E436F0EF}"/>
              </a:ext>
            </a:extLst>
          </p:cNvPr>
          <p:cNvSpPr txBox="1"/>
          <p:nvPr/>
        </p:nvSpPr>
        <p:spPr>
          <a:xfrm>
            <a:off x="258617" y="168240"/>
            <a:ext cx="5181601" cy="6186309"/>
          </a:xfrm>
          <a:prstGeom prst="rect">
            <a:avLst/>
          </a:prstGeom>
          <a:solidFill>
            <a:schemeClr val="accent6">
              <a:lumMod val="20000"/>
              <a:lumOff val="80000"/>
            </a:schemeClr>
          </a:solidFill>
        </p:spPr>
        <p:txBody>
          <a:bodyPr wrap="square" rtlCol="0">
            <a:spAutoFit/>
          </a:bodyPr>
          <a:lstStyle/>
          <a:p>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static</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inline __</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attribute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__ ((__</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always_inline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__))</a:t>
            </a:r>
          </a:p>
          <a:p>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fp_number_type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_</a:t>
            </a:r>
            <a:r>
              <a:rPr lang="de-DE" sz="1200" dirty="0" err="1">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fpdiv_parts</a:t>
            </a:r>
            <a:r>
              <a:rPr lang="de-DE" sz="1200" dirty="0">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fp_number_type</a:t>
            </a:r>
            <a:r>
              <a:rPr lang="de-DE" sz="1200" dirty="0">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 * a, </a:t>
            </a:r>
            <a:r>
              <a:rPr lang="de-DE" sz="1200" dirty="0" err="1">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fp_number_type</a:t>
            </a:r>
            <a:r>
              <a:rPr lang="de-DE" sz="1200" dirty="0">
                <a:highlight>
                  <a:srgbClr val="00FF00"/>
                </a:highlight>
                <a:latin typeface="Droid Sans Mono" panose="020B0609030804020204" pitchFamily="49" charset="0"/>
                <a:ea typeface="Droid Sans Mono" panose="020B0609030804020204" pitchFamily="49" charset="0"/>
                <a:cs typeface="Droid Sans Mono" panose="020B0609030804020204" pitchFamily="49" charset="0"/>
              </a:rPr>
              <a:t> * b)</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fractype</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bit,numerator,denominator,quotient</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isnan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isnan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(b))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b;</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sign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sign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b-&gt;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sign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isinf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 ||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iszero</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class</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b-&gt;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class</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nan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isinf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(b))</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fraction.ll</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0;</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normal_exp</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0;</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iszero</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(b))</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class</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CLASS_INFINITY;</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return</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a;</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normal_exp</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normal_exp</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b-&gt;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normal_exp</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a-&gt;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fraction.ll</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r>
              <a:rPr lang="de-DE" sz="120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 = b-&gt;</a:t>
            </a:r>
            <a:r>
              <a:rPr lang="de-DE" sz="1200" dirty="0" err="1">
                <a:latin typeface="Droid Sans Mono" panose="020B0609030804020204" pitchFamily="49" charset="0"/>
                <a:ea typeface="Droid Sans Mono" panose="020B0609030804020204" pitchFamily="49" charset="0"/>
                <a:cs typeface="Droid Sans Mono" panose="020B0609030804020204" pitchFamily="49" charset="0"/>
              </a:rPr>
              <a:t>fraction.ll</a:t>
            </a:r>
            <a:r>
              <a:rPr lang="de-DE" sz="1200" dirty="0">
                <a:latin typeface="Droid Sans Mono" panose="020B0609030804020204" pitchFamily="49" charset="0"/>
                <a:ea typeface="Droid Sans Mono" panose="020B0609030804020204" pitchFamily="49" charset="0"/>
                <a:cs typeface="Droid Sans Mono" panose="020B0609030804020204" pitchFamily="49" charset="0"/>
              </a:rPr>
              <a:t>;</a:t>
            </a:r>
          </a:p>
          <a:p>
            <a:endParaRPr lang="de-DE" sz="1200" dirty="0">
              <a:latin typeface="Droid Sans Mono" panose="020B0609030804020204" pitchFamily="49" charset="0"/>
              <a:ea typeface="Droid Sans Mono" panose="020B0609030804020204" pitchFamily="49" charset="0"/>
              <a:cs typeface="Droid Sans Mono" panose="020B0609030804020204" pitchFamily="49" charset="0"/>
            </a:endParaRPr>
          </a:p>
        </p:txBody>
      </p:sp>
      <p:sp>
        <p:nvSpPr>
          <p:cNvPr id="12" name="Rechteck: abgerundete Ecken 11">
            <a:extLst>
              <a:ext uri="{FF2B5EF4-FFF2-40B4-BE49-F238E27FC236}">
                <a16:creationId xmlns:a16="http://schemas.microsoft.com/office/drawing/2014/main" id="{EF353FC3-0978-4F8F-A4BD-AA857768495F}"/>
              </a:ext>
            </a:extLst>
          </p:cNvPr>
          <p:cNvSpPr/>
          <p:nvPr/>
        </p:nvSpPr>
        <p:spPr>
          <a:xfrm>
            <a:off x="7028871" y="4634167"/>
            <a:ext cx="3916219" cy="905164"/>
          </a:xfrm>
          <a:prstGeom prst="roundRect">
            <a:avLst/>
          </a:prstGeom>
          <a:solidFill>
            <a:srgbClr val="FF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14" name="Gerade Verbindung mit Pfeil 13">
            <a:extLst>
              <a:ext uri="{FF2B5EF4-FFF2-40B4-BE49-F238E27FC236}">
                <a16:creationId xmlns:a16="http://schemas.microsoft.com/office/drawing/2014/main" id="{C5B0291F-CAE5-4C5D-98E0-939033B88272}"/>
              </a:ext>
            </a:extLst>
          </p:cNvPr>
          <p:cNvCxnSpPr>
            <a:cxnSpLocks/>
            <a:stCxn id="18" idx="0"/>
          </p:cNvCxnSpPr>
          <p:nvPr/>
        </p:nvCxnSpPr>
        <p:spPr>
          <a:xfrm flipH="1" flipV="1">
            <a:off x="9835662" y="5539331"/>
            <a:ext cx="703029" cy="49205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Textfeld 17">
            <a:extLst>
              <a:ext uri="{FF2B5EF4-FFF2-40B4-BE49-F238E27FC236}">
                <a16:creationId xmlns:a16="http://schemas.microsoft.com/office/drawing/2014/main" id="{3DBF53BF-60FF-4723-B91F-02D5FDCF0D2A}"/>
              </a:ext>
            </a:extLst>
          </p:cNvPr>
          <p:cNvSpPr txBox="1"/>
          <p:nvPr/>
        </p:nvSpPr>
        <p:spPr>
          <a:xfrm>
            <a:off x="8885381" y="6031383"/>
            <a:ext cx="3306619" cy="646331"/>
          </a:xfrm>
          <a:prstGeom prst="rect">
            <a:avLst/>
          </a:prstGeom>
          <a:noFill/>
        </p:spPr>
        <p:txBody>
          <a:bodyPr wrap="square" rtlCol="0">
            <a:spAutoFit/>
          </a:bodyPr>
          <a:lstStyle/>
          <a:p>
            <a:r>
              <a:rPr lang="de-DE" dirty="0">
                <a:solidFill>
                  <a:srgbClr val="C00000"/>
                </a:solidFill>
              </a:rPr>
              <a:t>Welche Argumente für a und b</a:t>
            </a:r>
          </a:p>
          <a:p>
            <a:r>
              <a:rPr lang="de-DE" dirty="0">
                <a:solidFill>
                  <a:srgbClr val="C00000"/>
                </a:solidFill>
              </a:rPr>
              <a:t>um diesen Code zu covern?</a:t>
            </a:r>
          </a:p>
        </p:txBody>
      </p:sp>
      <p:sp>
        <p:nvSpPr>
          <p:cNvPr id="13" name="Rechteck: abgerundete Ecken 11">
            <a:extLst>
              <a:ext uri="{FF2B5EF4-FFF2-40B4-BE49-F238E27FC236}">
                <a16:creationId xmlns:a16="http://schemas.microsoft.com/office/drawing/2014/main" id="{EF353FC3-0978-4F8F-A4BD-AA857768495F}"/>
              </a:ext>
            </a:extLst>
          </p:cNvPr>
          <p:cNvSpPr/>
          <p:nvPr/>
        </p:nvSpPr>
        <p:spPr>
          <a:xfrm>
            <a:off x="5919443" y="2023872"/>
            <a:ext cx="5931181" cy="188976"/>
          </a:xfrm>
          <a:prstGeom prst="roundRect">
            <a:avLst/>
          </a:prstGeom>
          <a:solidFill>
            <a:srgbClr val="FFC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877671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DA66C121-3E82-44F7-92D2-C8789640FF1F}"/>
              </a:ext>
            </a:extLst>
          </p:cNvPr>
          <p:cNvSpPr>
            <a:spLocks noGrp="1"/>
          </p:cNvSpPr>
          <p:nvPr>
            <p:ph type="title"/>
          </p:nvPr>
        </p:nvSpPr>
        <p:spPr>
          <a:xfrm>
            <a:off x="415125" y="50543"/>
            <a:ext cx="10071101" cy="660656"/>
          </a:xfrm>
        </p:spPr>
        <p:txBody>
          <a:bodyPr>
            <a:normAutofit fontScale="90000"/>
          </a:bodyPr>
          <a:lstStyle/>
          <a:p>
            <a:r>
              <a:rPr lang="de-DE" b="0" dirty="0">
                <a:latin typeface="Klavika Regular" panose="020B0506040000020004" pitchFamily="34" charset="0"/>
              </a:rPr>
              <a:t>Lösung von R2</a:t>
            </a:r>
          </a:p>
        </p:txBody>
      </p:sp>
      <p:sp>
        <p:nvSpPr>
          <p:cNvPr id="18" name="Inhaltsplatzhalter 3">
            <a:extLst>
              <a:ext uri="{FF2B5EF4-FFF2-40B4-BE49-F238E27FC236}">
                <a16:creationId xmlns:a16="http://schemas.microsoft.com/office/drawing/2014/main" id="{112B4ADD-F6AA-472E-A738-BF56BCAF8D3B}"/>
              </a:ext>
            </a:extLst>
          </p:cNvPr>
          <p:cNvSpPr txBox="1">
            <a:spLocks/>
          </p:cNvSpPr>
          <p:nvPr/>
        </p:nvSpPr>
        <p:spPr>
          <a:xfrm>
            <a:off x="210126" y="1191491"/>
            <a:ext cx="11778673" cy="48860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de-DE" sz="2400" dirty="0">
              <a:latin typeface="Klavika Regular" panose="020B0506040000020004" pitchFamily="34" charset="0"/>
            </a:endParaRPr>
          </a:p>
        </p:txBody>
      </p:sp>
      <p:sp>
        <p:nvSpPr>
          <p:cNvPr id="4" name="Textfeld 3">
            <a:extLst>
              <a:ext uri="{FF2B5EF4-FFF2-40B4-BE49-F238E27FC236}">
                <a16:creationId xmlns:a16="http://schemas.microsoft.com/office/drawing/2014/main" id="{4F2CC4C0-F5AE-4597-BA4C-C3E7E436F0EF}"/>
              </a:ext>
            </a:extLst>
          </p:cNvPr>
          <p:cNvSpPr txBox="1"/>
          <p:nvPr/>
        </p:nvSpPr>
        <p:spPr>
          <a:xfrm>
            <a:off x="234371" y="941963"/>
            <a:ext cx="11730182" cy="5101397"/>
          </a:xfrm>
          <a:prstGeom prst="rect">
            <a:avLst/>
          </a:prstGeom>
          <a:solidFill>
            <a:schemeClr val="accent6">
              <a:lumMod val="20000"/>
              <a:lumOff val="80000"/>
            </a:schemeClr>
          </a:solidFill>
        </p:spPr>
        <p:txBody>
          <a:bodyPr wrap="square" rtlCol="0">
            <a:spAutoFit/>
          </a:bodyPr>
          <a:lstStyle/>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Trace [2,2,3,2,2,2,1,1,1,2,1,2,1,2,1,1,1,2,1,1,1,2,1,1,1,2,1,1,1,2,1,1,1,2,1,1,1,2,1,1,1,2,1,1,1,2,1,1,1,2,1,1,1,2,1,1,1,2,1,2,1,2,1,2,1,2,1,2,2,2,2,1]</a:t>
            </a:r>
          </a:p>
          <a:p>
            <a:endParaRPr lang="de-DE" sz="105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_</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fpdiv_parts</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a = &lt;SOME_PTR&gt;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a_ARROW_class</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144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a_ARROW_sign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a_ARROW_normal_exp</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a_ARROW_fraction_DOT_ll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3361863152 ,</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b = &lt;SOME_PTR&gt;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b_ARROW_class</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1610612736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b_ARROW_sign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b_ARROW_normal_exp</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b_ARROW_fraction_DOT_ll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3103258313 )</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return_val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&lt;SOME_PTR&gt;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return_val_ARROW_class</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144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return_val_ARROW_sign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return_val_ARROW_normal_exp</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0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return_val_ARROW_fraction_DOT_ll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 1163220352</a:t>
            </a:r>
          </a:p>
          <a:p>
            <a:endParaRPr lang="de-DE" sz="1050" dirty="0">
              <a:latin typeface="Droid Sans Mono" panose="020B0609030804020204" pitchFamily="49" charset="0"/>
              <a:ea typeface="Droid Sans Mono" panose="020B0609030804020204" pitchFamily="49" charset="0"/>
              <a:cs typeface="Droid Sans Mono" panose="020B0609030804020204" pitchFamily="49" charset="0"/>
            </a:endParaRP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DECISION POINTS (IN CONTROL FLOW ORDER):</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isnan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927,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isnan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(b))"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931,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3 "(F||F) in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isinf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 ||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iszero</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938,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23</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isinf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(b))"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945,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iszero</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(b))"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951,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10</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Else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&lt;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968,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23</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Then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for</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while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bit</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977,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12,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3</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Then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branch</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if</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numerator</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&gt;=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denominator</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at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line</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980,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col</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17, </a:t>
            </a:r>
            <a:r>
              <a:rPr lang="de-DE"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de-DE" sz="1050" dirty="0">
                <a:latin typeface="Droid Sans Mono" panose="020B0609030804020204" pitchFamily="49" charset="0"/>
                <a:ea typeface="Droid Sans Mono" panose="020B0609030804020204" pitchFamily="49" charset="0"/>
                <a:cs typeface="Droid Sans Mono" panose="020B0609030804020204" pitchFamily="49" charset="0"/>
              </a:rPr>
              <a:t> 112</a:t>
            </a:r>
          </a:p>
          <a:p>
            <a:r>
              <a:rPr lang="de-DE" sz="1050" dirty="0">
                <a:latin typeface="Droid Sans Mono" panose="020B0609030804020204" pitchFamily="49" charset="0"/>
                <a:ea typeface="Droid Sans Mono" panose="020B0609030804020204" pitchFamily="49" charset="0"/>
                <a:cs typeface="Droid Sans Mono" panose="020B0609030804020204" pitchFamily="49" charset="0"/>
              </a:rPr>
              <a:t>[..]</a:t>
            </a:r>
          </a:p>
          <a:p>
            <a:r>
              <a:rPr lang="en-US" sz="1050" dirty="0">
                <a:latin typeface="Droid Sans Mono" panose="020B0609030804020204" pitchFamily="49" charset="0"/>
                <a:ea typeface="Droid Sans Mono" panose="020B0609030804020204" pitchFamily="49" charset="0"/>
                <a:cs typeface="Droid Sans Mono" panose="020B0609030804020204" pitchFamily="49" charset="0"/>
              </a:rPr>
              <a:t>	Else branch 2 "for/while(bit)" at line 977, col 12, </a:t>
            </a:r>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3</a:t>
            </a:r>
          </a:p>
          <a:p>
            <a:r>
              <a:rPr lang="en-US" sz="1050" dirty="0">
                <a:latin typeface="Droid Sans Mono" panose="020B0609030804020204" pitchFamily="49" charset="0"/>
                <a:ea typeface="Droid Sans Mono" panose="020B0609030804020204" pitchFamily="49" charset="0"/>
                <a:cs typeface="Droid Sans Mono" panose="020B0609030804020204" pitchFamily="49" charset="0"/>
              </a:rPr>
              <a:t>	Then branch 2 "(T&amp;&amp;T) in if(!0 &amp;&amp; (quotient &amp; 0x7f) == 0x40)" at line 989, col 9, </a:t>
            </a:r>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31</a:t>
            </a:r>
          </a:p>
          <a:p>
            <a:r>
              <a:rPr lang="en-US" sz="1050" dirty="0">
                <a:latin typeface="Droid Sans Mono" panose="020B0609030804020204" pitchFamily="49" charset="0"/>
                <a:ea typeface="Droid Sans Mono" panose="020B0609030804020204" pitchFamily="49" charset="0"/>
                <a:cs typeface="Droid Sans Mono" panose="020B0609030804020204" pitchFamily="49" charset="0"/>
              </a:rPr>
              <a:t>	Else branch 2 "if(quotient &amp; 1 &lt;&lt; 7L)" at line 991, col 6, </a:t>
            </a:r>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20</a:t>
            </a:r>
          </a:p>
          <a:p>
            <a:r>
              <a:rPr lang="en-US" sz="1050" dirty="0">
                <a:latin typeface="Droid Sans Mono" panose="020B0609030804020204" pitchFamily="49" charset="0"/>
                <a:ea typeface="Droid Sans Mono" panose="020B0609030804020204" pitchFamily="49" charset="0"/>
                <a:cs typeface="Droid Sans Mono" panose="020B0609030804020204" pitchFamily="49" charset="0"/>
              </a:rPr>
              <a:t>	Then branch 1 "if(numerator)" at line 998, col 11, </a:t>
            </a:r>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9</a:t>
            </a:r>
          </a:p>
          <a:p>
            <a:endParaRPr lang="en-US" sz="1050" dirty="0">
              <a:latin typeface="Droid Sans Mono" panose="020B0609030804020204" pitchFamily="49" charset="0"/>
              <a:ea typeface="Droid Sans Mono" panose="020B0609030804020204" pitchFamily="49" charset="0"/>
              <a:cs typeface="Droid Sans Mono" panose="020B0609030804020204" pitchFamily="49" charset="0"/>
            </a:endParaRPr>
          </a:p>
          <a:p>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checkSolutionM</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[2,2,3,2,2,2,1,1,1,2,1,2,1,2,1,1,1,2,1,1,1,2,1,1,1,2,1,1,1,2,1,1,1,2,1,1,1,2,1,1,1,2,1,1,1,2,1,1,1,2,1,1,1,2,1,1,1,2,1,2,1,2,1,2,1,2,1,2,2,2,2,1] ok.</a:t>
            </a:r>
          </a:p>
          <a:p>
            <a:endParaRPr lang="en-US" sz="1050" dirty="0">
              <a:latin typeface="Droid Sans Mono" panose="020B0609030804020204" pitchFamily="49" charset="0"/>
              <a:ea typeface="Droid Sans Mono" panose="020B0609030804020204" pitchFamily="49" charset="0"/>
              <a:cs typeface="Droid Sans Mono" panose="020B0609030804020204" pitchFamily="49" charset="0"/>
            </a:endParaRPr>
          </a:p>
          <a:p>
            <a:r>
              <a:rPr lang="en-US" sz="1050" dirty="0">
                <a:latin typeface="Droid Sans Mono" panose="020B0609030804020204" pitchFamily="49" charset="0"/>
                <a:ea typeface="Droid Sans Mono" panose="020B0609030804020204" pitchFamily="49" charset="0"/>
                <a:cs typeface="Droid Sans Mono" panose="020B0609030804020204" pitchFamily="49" charset="0"/>
              </a:rPr>
              <a:t>--------------------------</a:t>
            </a:r>
          </a:p>
          <a:p>
            <a:endParaRPr lang="en-US" sz="1050" dirty="0">
              <a:latin typeface="Droid Sans Mono" panose="020B0609030804020204" pitchFamily="49" charset="0"/>
              <a:ea typeface="Droid Sans Mono" panose="020B0609030804020204" pitchFamily="49" charset="0"/>
              <a:cs typeface="Droid Sans Mono" panose="020B0609030804020204" pitchFamily="49" charset="0"/>
            </a:endParaRPr>
          </a:p>
          <a:p>
            <a:r>
              <a:rPr lang="en-US" sz="1050" dirty="0">
                <a:latin typeface="Droid Sans Mono" panose="020B0609030804020204" pitchFamily="49" charset="0"/>
                <a:ea typeface="Droid Sans Mono" panose="020B0609030804020204" pitchFamily="49" charset="0"/>
                <a:cs typeface="Droid Sans Mono" panose="020B0609030804020204" pitchFamily="49" charset="0"/>
              </a:rPr>
              <a:t>DEAD Else branch 1 "(F&amp;&amp;_) in if(!0 &amp;&amp; (quotient &amp; 0x7f) == 0x40)" at line 989, col 9, </a:t>
            </a:r>
            <a:r>
              <a:rPr lang="en-US" sz="1050" dirty="0" err="1">
                <a:latin typeface="Droid Sans Mono" panose="020B0609030804020204" pitchFamily="49" charset="0"/>
                <a:ea typeface="Droid Sans Mono" panose="020B0609030804020204" pitchFamily="49" charset="0"/>
                <a:cs typeface="Droid Sans Mono" panose="020B0609030804020204" pitchFamily="49" charset="0"/>
              </a:rPr>
              <a:t>len</a:t>
            </a:r>
            <a:r>
              <a:rPr lang="en-US" sz="1050" dirty="0">
                <a:latin typeface="Droid Sans Mono" panose="020B0609030804020204" pitchFamily="49" charset="0"/>
                <a:ea typeface="Droid Sans Mono" panose="020B0609030804020204" pitchFamily="49" charset="0"/>
                <a:cs typeface="Droid Sans Mono" panose="020B0609030804020204" pitchFamily="49" charset="0"/>
              </a:rPr>
              <a:t> 31</a:t>
            </a:r>
          </a:p>
          <a:p>
            <a:endParaRPr lang="de-DE" sz="1050" dirty="0">
              <a:latin typeface="Droid Sans Mono" panose="020B0609030804020204" pitchFamily="49" charset="0"/>
              <a:ea typeface="Droid Sans Mono" panose="020B0609030804020204" pitchFamily="49" charset="0"/>
              <a:cs typeface="Droid Sans Mono" panose="020B0609030804020204" pitchFamily="49" charset="0"/>
            </a:endParaRPr>
          </a:p>
        </p:txBody>
      </p:sp>
    </p:spTree>
    <p:extLst>
      <p:ext uri="{BB962C8B-B14F-4D97-AF65-F5344CB8AC3E}">
        <p14:creationId xmlns:p14="http://schemas.microsoft.com/office/powerpoint/2010/main" val="12916041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DA66C121-3E82-44F7-92D2-C8789640FF1F}"/>
              </a:ext>
            </a:extLst>
          </p:cNvPr>
          <p:cNvSpPr>
            <a:spLocks noGrp="1"/>
          </p:cNvSpPr>
          <p:nvPr>
            <p:ph type="title"/>
          </p:nvPr>
        </p:nvSpPr>
        <p:spPr>
          <a:xfrm>
            <a:off x="415125" y="50543"/>
            <a:ext cx="10071101" cy="660656"/>
          </a:xfrm>
        </p:spPr>
        <p:txBody>
          <a:bodyPr>
            <a:normAutofit fontScale="90000"/>
          </a:bodyPr>
          <a:lstStyle/>
          <a:p>
            <a:r>
              <a:rPr lang="de-DE" b="0" dirty="0">
                <a:latin typeface="Klavika Regular" panose="020B0506040000020004" pitchFamily="34" charset="0"/>
              </a:rPr>
              <a:t>R2</a:t>
            </a:r>
          </a:p>
        </p:txBody>
      </p:sp>
      <p:sp>
        <p:nvSpPr>
          <p:cNvPr id="18" name="Inhaltsplatzhalter 3">
            <a:extLst>
              <a:ext uri="{FF2B5EF4-FFF2-40B4-BE49-F238E27FC236}">
                <a16:creationId xmlns:a16="http://schemas.microsoft.com/office/drawing/2014/main" id="{112B4ADD-F6AA-472E-A738-BF56BCAF8D3B}"/>
              </a:ext>
            </a:extLst>
          </p:cNvPr>
          <p:cNvSpPr txBox="1">
            <a:spLocks/>
          </p:cNvSpPr>
          <p:nvPr/>
        </p:nvSpPr>
        <p:spPr>
          <a:xfrm>
            <a:off x="210126" y="1191491"/>
            <a:ext cx="11778673" cy="48860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z="2400" dirty="0">
                <a:latin typeface="Klavika Regular" panose="020B0506040000020004" pitchFamily="34" charset="0"/>
              </a:rPr>
              <a:t>3500 </a:t>
            </a:r>
            <a:r>
              <a:rPr lang="de-DE" sz="2400" dirty="0" err="1">
                <a:latin typeface="Klavika Regular" panose="020B0506040000020004" pitchFamily="34" charset="0"/>
              </a:rPr>
              <a:t>LoC</a:t>
            </a:r>
            <a:endParaRPr lang="de-DE" sz="2400" dirty="0">
              <a:latin typeface="Klavika Regular" panose="020B0506040000020004" pitchFamily="34" charset="0"/>
            </a:endParaRPr>
          </a:p>
          <a:p>
            <a:r>
              <a:rPr lang="de-DE" sz="2400" dirty="0">
                <a:latin typeface="Klavika Regular" panose="020B0506040000020004" pitchFamily="34" charset="0"/>
              </a:rPr>
              <a:t>C Source Code -&gt; Z3 SMT Solver Formel</a:t>
            </a:r>
          </a:p>
          <a:p>
            <a:r>
              <a:rPr lang="de-DE" sz="2400" dirty="0">
                <a:latin typeface="Klavika Regular" panose="020B0506040000020004" pitchFamily="34" charset="0"/>
              </a:rPr>
              <a:t>Überprüfung der theoretischen Voraussagen:</a:t>
            </a:r>
            <a:br>
              <a:rPr lang="de-DE" sz="2400" dirty="0">
                <a:latin typeface="Klavika Regular" panose="020B0506040000020004" pitchFamily="34" charset="0"/>
              </a:rPr>
            </a:br>
            <a:r>
              <a:rPr lang="de-DE" sz="2400" dirty="0" err="1">
                <a:latin typeface="Klavika Regular" panose="020B0506040000020004" pitchFamily="34" charset="0"/>
              </a:rPr>
              <a:t>Compilieren</a:t>
            </a:r>
            <a:r>
              <a:rPr lang="de-DE" sz="2400" dirty="0">
                <a:latin typeface="Klavika Regular" panose="020B0506040000020004" pitchFamily="34" charset="0"/>
              </a:rPr>
              <a:t>, ausführen und Ergebnisse vergleichen (Absicherung!)</a:t>
            </a:r>
          </a:p>
          <a:p>
            <a:r>
              <a:rPr lang="de-DE" sz="2400" dirty="0">
                <a:latin typeface="Klavika Regular" panose="020B0506040000020004" pitchFamily="34" charset="0"/>
              </a:rPr>
              <a:t>Schleifenlängen-Inferenz</a:t>
            </a:r>
          </a:p>
          <a:p>
            <a:r>
              <a:rPr lang="de-DE" sz="2400" dirty="0">
                <a:latin typeface="Klavika Regular" panose="020B0506040000020004" pitchFamily="34" charset="0"/>
              </a:rPr>
              <a:t>Induktive MC/DC-Tabellengenerierung (neu?!)</a:t>
            </a:r>
          </a:p>
          <a:p>
            <a:r>
              <a:rPr lang="de-DE" sz="2400" dirty="0">
                <a:latin typeface="Klavika Regular" panose="020B0506040000020004" pitchFamily="34" charset="0"/>
              </a:rPr>
              <a:t>Diverse Optimierungen gegen State Space Explosion</a:t>
            </a:r>
          </a:p>
          <a:p>
            <a:r>
              <a:rPr lang="de-DE" sz="2400" dirty="0">
                <a:latin typeface="Klavika Regular" panose="020B0506040000020004" pitchFamily="34" charset="0"/>
              </a:rPr>
              <a:t>Viele Inspirationen aus Schachprogrammierung </a:t>
            </a:r>
            <a:r>
              <a:rPr lang="de-DE" sz="2400" dirty="0">
                <a:latin typeface="Klavika Regular" panose="020B0506040000020004" pitchFamily="34" charset="0"/>
                <a:sym typeface="Wingdings" panose="05000000000000000000" pitchFamily="2" charset="2"/>
              </a:rPr>
              <a:t></a:t>
            </a:r>
            <a:endParaRPr lang="de-DE" sz="2400" dirty="0">
              <a:latin typeface="Klavika Regular" panose="020B0506040000020004" pitchFamily="34" charset="0"/>
            </a:endParaRPr>
          </a:p>
          <a:p>
            <a:pPr marL="0" indent="0">
              <a:buNone/>
            </a:pPr>
            <a:endParaRPr lang="de-DE" sz="2400" dirty="0">
              <a:latin typeface="Klavika Regular" panose="020B0506040000020004" pitchFamily="34" charset="0"/>
            </a:endParaRPr>
          </a:p>
        </p:txBody>
      </p:sp>
    </p:spTree>
    <p:extLst>
      <p:ext uri="{BB962C8B-B14F-4D97-AF65-F5344CB8AC3E}">
        <p14:creationId xmlns:p14="http://schemas.microsoft.com/office/powerpoint/2010/main" val="42336386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DA66C121-3E82-44F7-92D2-C8789640FF1F}"/>
              </a:ext>
            </a:extLst>
          </p:cNvPr>
          <p:cNvSpPr>
            <a:spLocks noGrp="1"/>
          </p:cNvSpPr>
          <p:nvPr>
            <p:ph type="title"/>
          </p:nvPr>
        </p:nvSpPr>
        <p:spPr>
          <a:xfrm>
            <a:off x="415125" y="50543"/>
            <a:ext cx="10071101" cy="660656"/>
          </a:xfrm>
        </p:spPr>
        <p:txBody>
          <a:bodyPr>
            <a:normAutofit fontScale="90000"/>
          </a:bodyPr>
          <a:lstStyle/>
          <a:p>
            <a:r>
              <a:rPr lang="de-DE" b="0">
                <a:latin typeface="Klavika Regular" panose="020B0506040000020004" pitchFamily="34" charset="0"/>
              </a:rPr>
              <a:t>Gamechanger</a:t>
            </a:r>
          </a:p>
        </p:txBody>
      </p:sp>
      <p:sp>
        <p:nvSpPr>
          <p:cNvPr id="18" name="Inhaltsplatzhalter 3">
            <a:extLst>
              <a:ext uri="{FF2B5EF4-FFF2-40B4-BE49-F238E27FC236}">
                <a16:creationId xmlns:a16="http://schemas.microsoft.com/office/drawing/2014/main" id="{112B4ADD-F6AA-472E-A738-BF56BCAF8D3B}"/>
              </a:ext>
            </a:extLst>
          </p:cNvPr>
          <p:cNvSpPr txBox="1">
            <a:spLocks/>
          </p:cNvSpPr>
          <p:nvPr/>
        </p:nvSpPr>
        <p:spPr>
          <a:xfrm>
            <a:off x="210126" y="1191491"/>
            <a:ext cx="11778673" cy="48860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sz="2400" dirty="0">
                <a:latin typeface="Klavika Regular" panose="020B0506040000020004" pitchFamily="34" charset="0"/>
              </a:rPr>
              <a:t>Evaluierung: Andere Tools?</a:t>
            </a:r>
            <a:br>
              <a:rPr lang="de-DE" sz="2400" dirty="0">
                <a:latin typeface="Klavika Regular" panose="020B0506040000020004" pitchFamily="34" charset="0"/>
              </a:rPr>
            </a:br>
            <a:r>
              <a:rPr lang="de-DE" sz="2400" dirty="0">
                <a:latin typeface="Klavika Regular" panose="020B0506040000020004" pitchFamily="34" charset="0"/>
              </a:rPr>
              <a:t>Ja, aber nur stark eingeschränkt...</a:t>
            </a:r>
          </a:p>
          <a:p>
            <a:r>
              <a:rPr lang="de-DE" sz="2400" dirty="0">
                <a:latin typeface="Klavika Regular" panose="020B0506040000020004" pitchFamily="34" charset="0"/>
              </a:rPr>
              <a:t>Bestes Konkurrenz-Tool: </a:t>
            </a:r>
            <a:r>
              <a:rPr lang="de-DE" sz="2400" dirty="0" err="1">
                <a:latin typeface="Klavika Regular" panose="020B0506040000020004" pitchFamily="34" charset="0"/>
              </a:rPr>
              <a:t>VectorCAST</a:t>
            </a:r>
            <a:r>
              <a:rPr lang="de-DE" sz="2400" dirty="0">
                <a:latin typeface="Klavika Regular" panose="020B0506040000020004" pitchFamily="34" charset="0"/>
              </a:rPr>
              <a:t> (kommerzielles </a:t>
            </a:r>
            <a:r>
              <a:rPr lang="de-DE" sz="2400" dirty="0" err="1">
                <a:latin typeface="Klavika Regular" panose="020B0506040000020004" pitchFamily="34" charset="0"/>
              </a:rPr>
              <a:t>Testingtool</a:t>
            </a:r>
            <a:r>
              <a:rPr lang="de-DE" sz="2400" dirty="0">
                <a:latin typeface="Klavika Regular" panose="020B0506040000020004" pitchFamily="34" charset="0"/>
              </a:rPr>
              <a:t>)</a:t>
            </a:r>
            <a:br>
              <a:rPr lang="de-DE" sz="2400" dirty="0">
                <a:latin typeface="Klavika Regular" panose="020B0506040000020004" pitchFamily="34" charset="0"/>
              </a:rPr>
            </a:br>
            <a:r>
              <a:rPr lang="de-DE" sz="2400" dirty="0">
                <a:latin typeface="Klavika Regular" panose="020B0506040000020004" pitchFamily="34" charset="0"/>
              </a:rPr>
              <a:t>=&gt; Anfrage bei </a:t>
            </a:r>
            <a:r>
              <a:rPr lang="de-DE" sz="2400" dirty="0" err="1">
                <a:latin typeface="Klavika Regular" panose="020B0506040000020004" pitchFamily="34" charset="0"/>
              </a:rPr>
              <a:t>Vector</a:t>
            </a:r>
            <a:r>
              <a:rPr lang="de-DE" sz="2400" dirty="0">
                <a:latin typeface="Klavika Regular" panose="020B0506040000020004" pitchFamily="34" charset="0"/>
              </a:rPr>
              <a:t>: Konnte </a:t>
            </a:r>
            <a:r>
              <a:rPr lang="de-DE" sz="2400" dirty="0">
                <a:latin typeface="Klavika Regular" panose="020B0506040000020004" pitchFamily="34" charset="0"/>
                <a:sym typeface="Wingdings" panose="05000000000000000000" pitchFamily="2" charset="2"/>
              </a:rPr>
              <a:t>schon erstes Beispiel nicht…</a:t>
            </a:r>
            <a:endParaRPr lang="de-DE" sz="2400" dirty="0">
              <a:latin typeface="Klavika Regular" panose="020B0506040000020004" pitchFamily="34" charset="0"/>
            </a:endParaRPr>
          </a:p>
          <a:p>
            <a:r>
              <a:rPr lang="de-DE" sz="2400" dirty="0">
                <a:latin typeface="Klavika Regular" panose="020B0506040000020004" pitchFamily="34" charset="0"/>
              </a:rPr>
              <a:t>Bewährung in kommerziellem Projekt</a:t>
            </a:r>
          </a:p>
          <a:p>
            <a:endParaRPr lang="de-DE" sz="2400" dirty="0">
              <a:latin typeface="Klavika Regular" panose="020B0506040000020004" pitchFamily="34" charset="0"/>
            </a:endParaRPr>
          </a:p>
          <a:p>
            <a:r>
              <a:rPr lang="de-DE" sz="2400" u="sng" dirty="0">
                <a:latin typeface="Klavika Regular" panose="020B0506040000020004" pitchFamily="34" charset="0"/>
              </a:rPr>
              <a:t>Macht saubere Library-Qualifizierung möglich!</a:t>
            </a:r>
          </a:p>
        </p:txBody>
      </p:sp>
    </p:spTree>
    <p:extLst>
      <p:ext uri="{BB962C8B-B14F-4D97-AF65-F5344CB8AC3E}">
        <p14:creationId xmlns:p14="http://schemas.microsoft.com/office/powerpoint/2010/main" val="2003563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DA66C121-3E82-44F7-92D2-C8789640FF1F}"/>
              </a:ext>
            </a:extLst>
          </p:cNvPr>
          <p:cNvSpPr>
            <a:spLocks noGrp="1"/>
          </p:cNvSpPr>
          <p:nvPr>
            <p:ph type="title"/>
          </p:nvPr>
        </p:nvSpPr>
        <p:spPr>
          <a:xfrm>
            <a:off x="415125" y="50543"/>
            <a:ext cx="10071101" cy="660656"/>
          </a:xfrm>
        </p:spPr>
        <p:txBody>
          <a:bodyPr>
            <a:normAutofit fontScale="90000"/>
          </a:bodyPr>
          <a:lstStyle/>
          <a:p>
            <a:r>
              <a:rPr lang="de-DE" b="0">
                <a:latin typeface="Klavika Regular" panose="020B0506040000020004" pitchFamily="34" charset="0"/>
              </a:rPr>
              <a:t>Warum hilft Haskell hier?</a:t>
            </a:r>
          </a:p>
        </p:txBody>
      </p:sp>
      <p:sp>
        <p:nvSpPr>
          <p:cNvPr id="18" name="Inhaltsplatzhalter 3">
            <a:extLst>
              <a:ext uri="{FF2B5EF4-FFF2-40B4-BE49-F238E27FC236}">
                <a16:creationId xmlns:a16="http://schemas.microsoft.com/office/drawing/2014/main" id="{112B4ADD-F6AA-472E-A738-BF56BCAF8D3B}"/>
              </a:ext>
            </a:extLst>
          </p:cNvPr>
          <p:cNvSpPr txBox="1">
            <a:spLocks/>
          </p:cNvSpPr>
          <p:nvPr/>
        </p:nvSpPr>
        <p:spPr>
          <a:xfrm>
            <a:off x="210126" y="1191491"/>
            <a:ext cx="11778673" cy="48860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latin typeface="Klavika Regular" panose="020B0506040000020004" pitchFamily="34" charset="0"/>
              </a:rPr>
              <a:t>Behauptung: R2 in keiner anderen Sprache entwickelbar</a:t>
            </a:r>
          </a:p>
          <a:p>
            <a:pPr lvl="1"/>
            <a:r>
              <a:rPr lang="de-DE" sz="2000" dirty="0">
                <a:latin typeface="Klavika Regular" panose="020B0506040000020004" pitchFamily="34" charset="0"/>
              </a:rPr>
              <a:t>Starkes Typsystem</a:t>
            </a:r>
          </a:p>
          <a:p>
            <a:pPr lvl="1"/>
            <a:r>
              <a:rPr lang="de-DE" sz="2000" dirty="0">
                <a:latin typeface="Klavika Regular" panose="020B0506040000020004" pitchFamily="34" charset="0"/>
              </a:rPr>
              <a:t>Mathematisch abstrakte Ausdrucksform (High-Level, d.h. kleine „</a:t>
            </a:r>
            <a:r>
              <a:rPr lang="de-DE" sz="2000" dirty="0" err="1">
                <a:latin typeface="Klavika Regular" panose="020B0506040000020004" pitchFamily="34" charset="0"/>
              </a:rPr>
              <a:t>Semantic</a:t>
            </a:r>
            <a:r>
              <a:rPr lang="de-DE" sz="2000" dirty="0">
                <a:latin typeface="Klavika Regular" panose="020B0506040000020004" pitchFamily="34" charset="0"/>
              </a:rPr>
              <a:t> Gap“)</a:t>
            </a:r>
          </a:p>
          <a:p>
            <a:pPr>
              <a:buFont typeface="Symbol" panose="05050102010706020507" pitchFamily="18" charset="2"/>
              <a:buChar char="Þ"/>
            </a:pPr>
            <a:r>
              <a:rPr lang="de-DE" dirty="0">
                <a:latin typeface="Klavika Regular" panose="020B0506040000020004" pitchFamily="34" charset="0"/>
              </a:rPr>
              <a:t> Fehlervermeidung (Null Fehlertoleranz!)</a:t>
            </a:r>
          </a:p>
          <a:p>
            <a:pPr marL="0" indent="0">
              <a:buNone/>
            </a:pPr>
            <a:endParaRPr lang="de-DE" dirty="0">
              <a:latin typeface="Klavika Regular" panose="020B0506040000020004" pitchFamily="34" charset="0"/>
            </a:endParaRPr>
          </a:p>
          <a:p>
            <a:r>
              <a:rPr lang="de-DE" dirty="0">
                <a:latin typeface="Klavika Regular" panose="020B0506040000020004" pitchFamily="34" charset="0"/>
              </a:rPr>
              <a:t>Implementierung bleibt handhabbar</a:t>
            </a:r>
          </a:p>
          <a:p>
            <a:r>
              <a:rPr lang="de-DE" dirty="0">
                <a:latin typeface="Klavika Regular" panose="020B0506040000020004" pitchFamily="34" charset="0"/>
              </a:rPr>
              <a:t>Vorteil gegenüber Konkurrenz!</a:t>
            </a:r>
          </a:p>
        </p:txBody>
      </p:sp>
    </p:spTree>
    <p:extLst>
      <p:ext uri="{BB962C8B-B14F-4D97-AF65-F5344CB8AC3E}">
        <p14:creationId xmlns:p14="http://schemas.microsoft.com/office/powerpoint/2010/main" val="2621235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ACA8F9-D4A4-4409-BD84-ABB7207AC580}"/>
              </a:ext>
            </a:extLst>
          </p:cNvPr>
          <p:cNvSpPr>
            <a:spLocks noGrp="1"/>
          </p:cNvSpPr>
          <p:nvPr>
            <p:ph type="title"/>
          </p:nvPr>
        </p:nvSpPr>
        <p:spPr/>
        <p:txBody>
          <a:bodyPr>
            <a:noAutofit/>
          </a:bodyPr>
          <a:lstStyle/>
          <a:p>
            <a:r>
              <a:rPr lang="de-DE"/>
              <a:t>Vorstellung</a:t>
            </a:r>
            <a:endParaRPr lang="de-DE" dirty="0"/>
          </a:p>
        </p:txBody>
      </p:sp>
      <p:sp>
        <p:nvSpPr>
          <p:cNvPr id="4" name="Inhaltsplatzhalter 3">
            <a:extLst>
              <a:ext uri="{FF2B5EF4-FFF2-40B4-BE49-F238E27FC236}">
                <a16:creationId xmlns:a16="http://schemas.microsoft.com/office/drawing/2014/main" id="{3F115FF2-159F-4DE9-8193-30E746DCE0E7}"/>
              </a:ext>
            </a:extLst>
          </p:cNvPr>
          <p:cNvSpPr>
            <a:spLocks noGrp="1"/>
          </p:cNvSpPr>
          <p:nvPr>
            <p:ph sz="half" idx="2"/>
          </p:nvPr>
        </p:nvSpPr>
        <p:spPr>
          <a:xfrm>
            <a:off x="210126" y="1505527"/>
            <a:ext cx="11778673" cy="4572000"/>
          </a:xfrm>
        </p:spPr>
        <p:txBody>
          <a:bodyPr/>
          <a:lstStyle/>
          <a:p>
            <a:r>
              <a:rPr lang="de-DE" sz="2400">
                <a:latin typeface="Klavika Regular" panose="020B0506040000020004" pitchFamily="34" charset="0"/>
              </a:rPr>
              <a:t>TCS@LMU Alumni</a:t>
            </a:r>
          </a:p>
          <a:p>
            <a:r>
              <a:rPr lang="de-DE" sz="2400"/>
              <a:t>Dependent Types for Haskell (Microsoft Research, UK)</a:t>
            </a:r>
          </a:p>
        </p:txBody>
      </p:sp>
      <p:sp>
        <p:nvSpPr>
          <p:cNvPr id="16" name="Datumsplatzhalter 15">
            <a:extLst>
              <a:ext uri="{FF2B5EF4-FFF2-40B4-BE49-F238E27FC236}">
                <a16:creationId xmlns:a16="http://schemas.microsoft.com/office/drawing/2014/main" id="{583A55A0-456B-4AC7-A764-486233564B73}"/>
              </a:ext>
            </a:extLst>
          </p:cNvPr>
          <p:cNvSpPr>
            <a:spLocks noGrp="1"/>
          </p:cNvSpPr>
          <p:nvPr>
            <p:ph type="dt" sz="half" idx="10"/>
          </p:nvPr>
        </p:nvSpPr>
        <p:spPr/>
        <p:txBody>
          <a:bodyPr/>
          <a:lstStyle/>
          <a:p>
            <a:r>
              <a:rPr lang="de-DE"/>
              <a:t>17.12.2021</a:t>
            </a:r>
          </a:p>
        </p:txBody>
      </p:sp>
      <p:sp>
        <p:nvSpPr>
          <p:cNvPr id="17" name="Fußzeilenplatzhalter 16">
            <a:extLst>
              <a:ext uri="{FF2B5EF4-FFF2-40B4-BE49-F238E27FC236}">
                <a16:creationId xmlns:a16="http://schemas.microsoft.com/office/drawing/2014/main" id="{E3245E8B-B54E-484B-83B5-5449C87BDB7A}"/>
              </a:ext>
            </a:extLst>
          </p:cNvPr>
          <p:cNvSpPr>
            <a:spLocks noGrp="1"/>
          </p:cNvSpPr>
          <p:nvPr>
            <p:ph type="ftr" sz="quarter" idx="11"/>
          </p:nvPr>
        </p:nvSpPr>
        <p:spPr/>
        <p:txBody>
          <a:bodyPr/>
          <a:lstStyle/>
          <a:p>
            <a:r>
              <a:rPr lang="de-DE"/>
              <a:t>Robert Reitmeier, Validas AG</a:t>
            </a:r>
          </a:p>
        </p:txBody>
      </p:sp>
      <p:pic>
        <p:nvPicPr>
          <p:cNvPr id="6" name="Grafik 5">
            <a:extLst>
              <a:ext uri="{FF2B5EF4-FFF2-40B4-BE49-F238E27FC236}">
                <a16:creationId xmlns:a16="http://schemas.microsoft.com/office/drawing/2014/main" id="{B5A93C43-623F-42CB-9C63-189780095A2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9372" b="1"/>
          <a:stretch/>
        </p:blipFill>
        <p:spPr>
          <a:xfrm>
            <a:off x="9192492" y="3015694"/>
            <a:ext cx="2789382" cy="3061833"/>
          </a:xfrm>
          <a:prstGeom prst="rect">
            <a:avLst/>
          </a:prstGeom>
          <a:ln w="12700">
            <a:miter lim="400000"/>
          </a:ln>
          <a:effectLst>
            <a:outerShdw blurRad="127000" dist="76200" dir="2700000" rotWithShape="0">
              <a:srgbClr val="000000">
                <a:alpha val="75000"/>
              </a:srgbClr>
            </a:outerShdw>
          </a:effectLst>
        </p:spPr>
      </p:pic>
    </p:spTree>
    <p:extLst>
      <p:ext uri="{BB962C8B-B14F-4D97-AF65-F5344CB8AC3E}">
        <p14:creationId xmlns:p14="http://schemas.microsoft.com/office/powerpoint/2010/main" val="8328102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DA66C121-3E82-44F7-92D2-C8789640FF1F}"/>
              </a:ext>
            </a:extLst>
          </p:cNvPr>
          <p:cNvSpPr>
            <a:spLocks noGrp="1"/>
          </p:cNvSpPr>
          <p:nvPr>
            <p:ph type="title"/>
          </p:nvPr>
        </p:nvSpPr>
        <p:spPr>
          <a:xfrm>
            <a:off x="415125" y="50543"/>
            <a:ext cx="10071101" cy="660656"/>
          </a:xfrm>
        </p:spPr>
        <p:txBody>
          <a:bodyPr>
            <a:normAutofit fontScale="90000"/>
          </a:bodyPr>
          <a:lstStyle/>
          <a:p>
            <a:r>
              <a:rPr lang="de-DE" b="0">
                <a:latin typeface="Klavika Regular" panose="020B0506040000020004" pitchFamily="34" charset="0"/>
              </a:rPr>
              <a:t>Anwendungsbeispiel: Code-Patterns</a:t>
            </a:r>
          </a:p>
        </p:txBody>
      </p:sp>
      <p:sp>
        <p:nvSpPr>
          <p:cNvPr id="9" name="Inhaltsplatzhalter 2">
            <a:extLst>
              <a:ext uri="{FF2B5EF4-FFF2-40B4-BE49-F238E27FC236}">
                <a16:creationId xmlns:a16="http://schemas.microsoft.com/office/drawing/2014/main" id="{AD8EA5D5-C693-421E-A981-AB67C669A05E}"/>
              </a:ext>
            </a:extLst>
          </p:cNvPr>
          <p:cNvSpPr>
            <a:spLocks noGrp="1"/>
          </p:cNvSpPr>
          <p:nvPr>
            <p:ph idx="1"/>
          </p:nvPr>
        </p:nvSpPr>
        <p:spPr>
          <a:xfrm>
            <a:off x="415125" y="1102723"/>
            <a:ext cx="11638330" cy="4888502"/>
          </a:xfrm>
        </p:spPr>
        <p:txBody>
          <a:bodyPr/>
          <a:lstStyle/>
          <a:p>
            <a:pPr marL="0" indent="0">
              <a:buNone/>
            </a:pPr>
            <a:r>
              <a:rPr lang="de-DE" b="0" dirty="0">
                <a:solidFill>
                  <a:srgbClr val="FF0000"/>
                </a:solidFill>
              </a:rPr>
              <a:t>Gefährlich:</a:t>
            </a:r>
            <a:r>
              <a:rPr lang="de-DE" b="0" dirty="0"/>
              <a:t> </a:t>
            </a:r>
            <a:r>
              <a:rPr lang="de-DE" b="0" dirty="0" err="1"/>
              <a:t>Increment</a:t>
            </a:r>
            <a:r>
              <a:rPr lang="de-DE" b="0" dirty="0"/>
              <a:t>-/</a:t>
            </a:r>
            <a:r>
              <a:rPr lang="de-DE" b="0" dirty="0" err="1"/>
              <a:t>Decrement</a:t>
            </a:r>
            <a:r>
              <a:rPr lang="de-DE" b="0" dirty="0"/>
              <a:t>-Operatoren in „komplexen“ Ausdrücken!</a:t>
            </a: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endParaRPr lang="de-DE" noProof="0" dirty="0"/>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              </a:t>
            </a:r>
            <a:r>
              <a:rPr kumimoji="0" lang="pl-PL"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y = z</a:t>
            </a: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 </a:t>
            </a:r>
            <a:r>
              <a:rPr kumimoji="0" lang="pl-PL"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&gt;</a:t>
            </a: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 </a:t>
            </a:r>
            <a:r>
              <a:rPr kumimoji="0" lang="pl-PL"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10000 ? g(</a:t>
            </a: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z</a:t>
            </a:r>
            <a:r>
              <a:rPr kumimoji="0" lang="pl-PL"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 : g(</a:t>
            </a: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z</a:t>
            </a:r>
            <a:r>
              <a:rPr kumimoji="0" lang="pl-PL"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+2);</a:t>
            </a:r>
            <a:r>
              <a:rPr kumimoji="0" lang="de-DE" sz="1969"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     y == ?</a:t>
            </a:r>
          </a:p>
          <a:p>
            <a:pPr marL="0" indent="0">
              <a:buNone/>
            </a:pPr>
            <a:endParaRPr lang="de-DE" dirty="0"/>
          </a:p>
          <a:p>
            <a:pPr marL="0" indent="0">
              <a:buNone/>
            </a:pPr>
            <a:r>
              <a:rPr lang="de-DE" b="0" dirty="0">
                <a:solidFill>
                  <a:srgbClr val="FF0000"/>
                </a:solidFill>
              </a:rPr>
              <a:t>→  Verboten durch </a:t>
            </a:r>
            <a:r>
              <a:rPr lang="de-DE" b="0" dirty="0" err="1">
                <a:solidFill>
                  <a:srgbClr val="FF0000"/>
                </a:solidFill>
              </a:rPr>
              <a:t>Coding</a:t>
            </a:r>
            <a:r>
              <a:rPr lang="de-DE" b="0" dirty="0">
                <a:solidFill>
                  <a:srgbClr val="FF0000"/>
                </a:solidFill>
              </a:rPr>
              <a:t> Guidelines!</a:t>
            </a:r>
            <a:br>
              <a:rPr lang="de-DE" b="0" dirty="0"/>
            </a:br>
            <a:endParaRPr lang="de-DE" b="0" dirty="0"/>
          </a:p>
          <a:p>
            <a:pPr marL="0" indent="0">
              <a:buNone/>
            </a:pPr>
            <a:r>
              <a:rPr lang="de-DE" b="0" dirty="0"/>
              <a:t>Überprüfung durch DSL:</a:t>
            </a: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endPar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endParaRP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complexExpr</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ternaryIf</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&lt;+&gt;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binaryOp</a:t>
            </a:r>
            <a:endPar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endParaRP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endPar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endParaRP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incOrDecOp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cunary</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CUnary</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unop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_ _) |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unop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elem</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CPostIncOp,CPostDecOp,CPreIncOp,CPreDecOp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cunary</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a:t>
            </a: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incOrDecOp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_ = []</a:t>
            </a: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endPar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endParaRPr>
          </a:p>
          <a:p>
            <a:pPr marL="0" marR="0" lvl="0" indent="0" algn="l" defTabSz="914400" rtl="0" eaLnBrk="1" fontAlgn="auto" latinLnBrk="0" hangingPunct="1">
              <a:lnSpc>
                <a:spcPct val="90000"/>
              </a:lnSpc>
              <a:spcBef>
                <a:spcPts val="1000"/>
              </a:spcBef>
              <a:spcAft>
                <a:spcPts val="0"/>
              </a:spcAft>
              <a:buClrTx/>
              <a:buSzTx/>
              <a:buFont typeface="Wingdings 3" pitchFamily="18" charset="2"/>
              <a:buNone/>
              <a:tabLst/>
              <a:defRPr/>
            </a:pP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incDecOpComplexExpr</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findAll</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complexExpr</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&gt;&gt;&gt;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findAll</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incOrDecOp</a:t>
            </a:r>
            <a:r>
              <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 &gt;&gt;&gt; </a:t>
            </a:r>
            <a:r>
              <a:rPr kumimoji="0" lang="de-DE" sz="1406" b="0" i="0" u="none" strike="noStrike" kern="1200" cap="none" spc="0" normalizeH="0" baseline="0" noProof="0" dirty="0" err="1">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rPr>
              <a:t>showPretty</a:t>
            </a:r>
            <a:endParaRPr kumimoji="0" lang="de-DE" sz="1406" b="0" i="0" u="none" strike="noStrike" kern="1200" cap="none" spc="0" normalizeH="0" baseline="0" noProof="0" dirty="0">
              <a:ln>
                <a:noFill/>
              </a:ln>
              <a:solidFill>
                <a:prstClr val="black"/>
              </a:solidFill>
              <a:effectLst/>
              <a:uLnTx/>
              <a:uFillTx/>
              <a:latin typeface="Droid Sans Mono" panose="020B0609030804020204" pitchFamily="49" charset="0"/>
              <a:ea typeface="Droid Sans Mono" panose="020B0609030804020204" pitchFamily="49" charset="0"/>
              <a:cs typeface="Droid Sans Mono" panose="020B0609030804020204" pitchFamily="49" charset="0"/>
            </a:endParaRPr>
          </a:p>
        </p:txBody>
      </p:sp>
      <p:sp>
        <p:nvSpPr>
          <p:cNvPr id="11" name="Abgerundetes Rechteck 3">
            <a:extLst>
              <a:ext uri="{FF2B5EF4-FFF2-40B4-BE49-F238E27FC236}">
                <a16:creationId xmlns:a16="http://schemas.microsoft.com/office/drawing/2014/main" id="{0989FBD7-0835-40A7-A193-DAED3D8CA8E4}"/>
              </a:ext>
            </a:extLst>
          </p:cNvPr>
          <p:cNvSpPr/>
          <p:nvPr/>
        </p:nvSpPr>
        <p:spPr>
          <a:xfrm>
            <a:off x="415124" y="4015738"/>
            <a:ext cx="11462839" cy="2144917"/>
          </a:xfrm>
          <a:prstGeom prst="roundRect">
            <a:avLst>
              <a:gd name="adj" fmla="val 0"/>
            </a:avLst>
          </a:prstGeom>
          <a:solidFill>
            <a:srgbClr val="C2E49C">
              <a:alpha val="3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66"/>
          </a:p>
        </p:txBody>
      </p:sp>
      <p:pic>
        <p:nvPicPr>
          <p:cNvPr id="17" name="Grafik 16">
            <a:extLst>
              <a:ext uri="{FF2B5EF4-FFF2-40B4-BE49-F238E27FC236}">
                <a16:creationId xmlns:a16="http://schemas.microsoft.com/office/drawing/2014/main" id="{B3357870-0AFB-41DF-94B4-6DE7B6C71A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8150" y="1385057"/>
            <a:ext cx="1486944" cy="1457205"/>
          </a:xfrm>
          <a:prstGeom prst="rect">
            <a:avLst/>
          </a:prstGeom>
        </p:spPr>
      </p:pic>
    </p:spTree>
    <p:extLst>
      <p:ext uri="{BB962C8B-B14F-4D97-AF65-F5344CB8AC3E}">
        <p14:creationId xmlns:p14="http://schemas.microsoft.com/office/powerpoint/2010/main" val="11902660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636916-D430-4B5A-8611-4BB7D3E73229}"/>
              </a:ext>
            </a:extLst>
          </p:cNvPr>
          <p:cNvSpPr>
            <a:spLocks noGrp="1"/>
          </p:cNvSpPr>
          <p:nvPr>
            <p:ph type="title"/>
          </p:nvPr>
        </p:nvSpPr>
        <p:spPr/>
        <p:txBody>
          <a:bodyPr/>
          <a:lstStyle/>
          <a:p>
            <a:r>
              <a:rPr lang="de-DE"/>
              <a:t>Einsatzgebiete/Themen mit Haskell </a:t>
            </a:r>
            <a:endParaRPr lang="de-DE" dirty="0"/>
          </a:p>
        </p:txBody>
      </p:sp>
      <p:sp>
        <p:nvSpPr>
          <p:cNvPr id="3" name="Inhaltsplatzhalter 2">
            <a:extLst>
              <a:ext uri="{FF2B5EF4-FFF2-40B4-BE49-F238E27FC236}">
                <a16:creationId xmlns:a16="http://schemas.microsoft.com/office/drawing/2014/main" id="{BDBC4085-627E-4F54-A09A-F9C3933F401B}"/>
              </a:ext>
            </a:extLst>
          </p:cNvPr>
          <p:cNvSpPr>
            <a:spLocks noGrp="1"/>
          </p:cNvSpPr>
          <p:nvPr>
            <p:ph idx="1"/>
          </p:nvPr>
        </p:nvSpPr>
        <p:spPr>
          <a:xfrm>
            <a:off x="536275" y="1750423"/>
            <a:ext cx="11118011" cy="4331200"/>
          </a:xfrm>
        </p:spPr>
        <p:txBody>
          <a:bodyPr/>
          <a:lstStyle/>
          <a:p>
            <a:r>
              <a:rPr lang="de-DE" dirty="0"/>
              <a:t>C++ </a:t>
            </a:r>
            <a:r>
              <a:rPr lang="de-DE" dirty="0" err="1"/>
              <a:t>Parsing</a:t>
            </a:r>
            <a:r>
              <a:rPr lang="de-DE" dirty="0"/>
              <a:t> und statische Analyse</a:t>
            </a:r>
          </a:p>
          <a:p>
            <a:r>
              <a:rPr lang="de-DE" dirty="0"/>
              <a:t>Call </a:t>
            </a:r>
            <a:r>
              <a:rPr lang="de-DE" dirty="0" err="1"/>
              <a:t>Trees</a:t>
            </a:r>
            <a:endParaRPr lang="de-DE" dirty="0"/>
          </a:p>
          <a:p>
            <a:r>
              <a:rPr lang="de-DE" dirty="0"/>
              <a:t>R2</a:t>
            </a:r>
          </a:p>
          <a:p>
            <a:pPr lvl="1"/>
            <a:r>
              <a:rPr lang="de-DE" dirty="0"/>
              <a:t>Source Code </a:t>
            </a:r>
            <a:r>
              <a:rPr lang="de-DE" dirty="0" err="1"/>
              <a:t>Snippet</a:t>
            </a:r>
            <a:r>
              <a:rPr lang="de-DE" dirty="0"/>
              <a:t> </a:t>
            </a:r>
            <a:r>
              <a:rPr lang="de-DE" dirty="0" err="1"/>
              <a:t>Completion</a:t>
            </a:r>
            <a:endParaRPr lang="de-DE" dirty="0"/>
          </a:p>
          <a:p>
            <a:pPr lvl="1"/>
            <a:r>
              <a:rPr lang="de-DE" dirty="0"/>
              <a:t>Dead </a:t>
            </a:r>
            <a:r>
              <a:rPr lang="de-DE" dirty="0" err="1"/>
              <a:t>code</a:t>
            </a:r>
            <a:r>
              <a:rPr lang="de-DE" dirty="0"/>
              <a:t> </a:t>
            </a:r>
            <a:r>
              <a:rPr lang="de-DE" dirty="0" err="1"/>
              <a:t>reasoning</a:t>
            </a:r>
            <a:r>
              <a:rPr lang="de-DE" dirty="0"/>
              <a:t> </a:t>
            </a:r>
            <a:r>
              <a:rPr lang="de-DE" dirty="0" err="1"/>
              <a:t>using</a:t>
            </a:r>
            <a:r>
              <a:rPr lang="de-DE" dirty="0"/>
              <a:t> Z3</a:t>
            </a:r>
          </a:p>
          <a:p>
            <a:r>
              <a:rPr lang="de-DE" dirty="0"/>
              <a:t>Code Patterns</a:t>
            </a:r>
          </a:p>
          <a:p>
            <a:r>
              <a:rPr lang="de-DE" dirty="0"/>
              <a:t>Standard </a:t>
            </a:r>
            <a:r>
              <a:rPr lang="de-DE" dirty="0" err="1"/>
              <a:t>Authoring</a:t>
            </a:r>
            <a:r>
              <a:rPr lang="de-DE" dirty="0"/>
              <a:t> Tool</a:t>
            </a:r>
          </a:p>
          <a:p>
            <a:r>
              <a:rPr lang="de-DE" dirty="0"/>
              <a:t>…</a:t>
            </a:r>
          </a:p>
          <a:p>
            <a:pPr marL="0" indent="0">
              <a:buNone/>
            </a:pPr>
            <a:endParaRPr lang="de-DE" dirty="0"/>
          </a:p>
          <a:p>
            <a:endParaRPr lang="de-DE" dirty="0"/>
          </a:p>
          <a:p>
            <a:endParaRPr lang="de-DE" dirty="0"/>
          </a:p>
          <a:p>
            <a:endParaRPr lang="de-DE" dirty="0"/>
          </a:p>
        </p:txBody>
      </p:sp>
      <p:sp>
        <p:nvSpPr>
          <p:cNvPr id="4" name="Datumsplatzhalter 3">
            <a:extLst>
              <a:ext uri="{FF2B5EF4-FFF2-40B4-BE49-F238E27FC236}">
                <a16:creationId xmlns:a16="http://schemas.microsoft.com/office/drawing/2014/main" id="{F08F5074-A2A6-4F43-834F-8DFAABDE4407}"/>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id="{71E04C22-2DDB-46B3-BE77-3A130506E2AD}"/>
              </a:ext>
            </a:extLst>
          </p:cNvPr>
          <p:cNvSpPr>
            <a:spLocks noGrp="1"/>
          </p:cNvSpPr>
          <p:nvPr>
            <p:ph type="ftr" sz="quarter" idx="11"/>
          </p:nvPr>
        </p:nvSpPr>
        <p:spPr/>
        <p:txBody>
          <a:bodyPr/>
          <a:lstStyle/>
          <a:p>
            <a:r>
              <a:rPr lang="de-DE"/>
              <a:t>Robert Reitmeier, Validas AG</a:t>
            </a:r>
          </a:p>
        </p:txBody>
      </p:sp>
    </p:spTree>
    <p:extLst>
      <p:ext uri="{BB962C8B-B14F-4D97-AF65-F5344CB8AC3E}">
        <p14:creationId xmlns:p14="http://schemas.microsoft.com/office/powerpoint/2010/main" val="8433938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636916-D430-4B5A-8611-4BB7D3E73229}"/>
              </a:ext>
            </a:extLst>
          </p:cNvPr>
          <p:cNvSpPr>
            <a:spLocks noGrp="1"/>
          </p:cNvSpPr>
          <p:nvPr>
            <p:ph type="title"/>
          </p:nvPr>
        </p:nvSpPr>
        <p:spPr/>
        <p:txBody>
          <a:bodyPr/>
          <a:lstStyle/>
          <a:p>
            <a:r>
              <a:rPr lang="de-DE"/>
              <a:t>[Meta-]Probleme mit Haskell </a:t>
            </a:r>
            <a:endParaRPr lang="de-DE" dirty="0"/>
          </a:p>
        </p:txBody>
      </p:sp>
      <p:sp>
        <p:nvSpPr>
          <p:cNvPr id="3" name="Inhaltsplatzhalter 2">
            <a:extLst>
              <a:ext uri="{FF2B5EF4-FFF2-40B4-BE49-F238E27FC236}">
                <a16:creationId xmlns:a16="http://schemas.microsoft.com/office/drawing/2014/main" id="{BDBC4085-627E-4F54-A09A-F9C3933F401B}"/>
              </a:ext>
            </a:extLst>
          </p:cNvPr>
          <p:cNvSpPr>
            <a:spLocks noGrp="1"/>
          </p:cNvSpPr>
          <p:nvPr>
            <p:ph idx="1"/>
          </p:nvPr>
        </p:nvSpPr>
        <p:spPr>
          <a:xfrm>
            <a:off x="536275" y="1750423"/>
            <a:ext cx="11118011" cy="4331200"/>
          </a:xfrm>
        </p:spPr>
        <p:txBody>
          <a:bodyPr/>
          <a:lstStyle/>
          <a:p>
            <a:r>
              <a:rPr lang="de-DE" dirty="0"/>
              <a:t>„</a:t>
            </a:r>
            <a:r>
              <a:rPr lang="de-DE" dirty="0" err="1"/>
              <a:t>Yet</a:t>
            </a:r>
            <a:r>
              <a:rPr lang="de-DE" dirty="0"/>
              <a:t> </a:t>
            </a:r>
            <a:r>
              <a:rPr lang="de-DE" dirty="0" err="1"/>
              <a:t>another</a:t>
            </a:r>
            <a:r>
              <a:rPr lang="de-DE" dirty="0"/>
              <a:t> </a:t>
            </a:r>
            <a:r>
              <a:rPr lang="de-DE" dirty="0" err="1"/>
              <a:t>freaky</a:t>
            </a:r>
            <a:r>
              <a:rPr lang="de-DE" dirty="0"/>
              <a:t> </a:t>
            </a:r>
            <a:r>
              <a:rPr lang="de-DE" dirty="0" err="1"/>
              <a:t>language</a:t>
            </a:r>
            <a:r>
              <a:rPr lang="de-DE" dirty="0"/>
              <a:t>“ (</a:t>
            </a:r>
            <a:r>
              <a:rPr lang="de-DE" dirty="0" err="1"/>
              <a:t>Blub</a:t>
            </a:r>
            <a:r>
              <a:rPr lang="de-DE" dirty="0"/>
              <a:t>-Paradox!)</a:t>
            </a:r>
          </a:p>
          <a:p>
            <a:r>
              <a:rPr lang="de-DE" dirty="0"/>
              <a:t>Rückständige Umgebung / Verkrustete Strukturen</a:t>
            </a:r>
          </a:p>
          <a:p>
            <a:r>
              <a:rPr lang="de-DE" dirty="0"/>
              <a:t>Personelle Redundanz schwieriger</a:t>
            </a:r>
          </a:p>
          <a:p>
            <a:r>
              <a:rPr lang="de-DE" dirty="0"/>
              <a:t>Risikomanagement:</a:t>
            </a:r>
            <a:br>
              <a:rPr lang="de-DE" dirty="0"/>
            </a:br>
            <a:r>
              <a:rPr lang="de-DE" dirty="0"/>
              <a:t>Absicherung der Entscheidungsträger</a:t>
            </a:r>
          </a:p>
          <a:p>
            <a:endParaRPr lang="de-DE" dirty="0"/>
          </a:p>
          <a:p>
            <a:endParaRPr lang="de-DE" dirty="0"/>
          </a:p>
          <a:p>
            <a:r>
              <a:rPr lang="de-DE" dirty="0"/>
              <a:t>Teilweise Lösung: Killer-App!</a:t>
            </a:r>
          </a:p>
          <a:p>
            <a:endParaRPr lang="de-DE" dirty="0"/>
          </a:p>
          <a:p>
            <a:endParaRPr lang="de-DE" dirty="0"/>
          </a:p>
          <a:p>
            <a:endParaRPr lang="de-DE" dirty="0"/>
          </a:p>
        </p:txBody>
      </p:sp>
      <p:sp>
        <p:nvSpPr>
          <p:cNvPr id="4" name="Datumsplatzhalter 3">
            <a:extLst>
              <a:ext uri="{FF2B5EF4-FFF2-40B4-BE49-F238E27FC236}">
                <a16:creationId xmlns:a16="http://schemas.microsoft.com/office/drawing/2014/main" id="{F08F5074-A2A6-4F43-834F-8DFAABDE4407}"/>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id="{71E04C22-2DDB-46B3-BE77-3A130506E2AD}"/>
              </a:ext>
            </a:extLst>
          </p:cNvPr>
          <p:cNvSpPr>
            <a:spLocks noGrp="1"/>
          </p:cNvSpPr>
          <p:nvPr>
            <p:ph type="ftr" sz="quarter" idx="11"/>
          </p:nvPr>
        </p:nvSpPr>
        <p:spPr/>
        <p:txBody>
          <a:bodyPr/>
          <a:lstStyle/>
          <a:p>
            <a:r>
              <a:rPr lang="de-DE"/>
              <a:t>Robert Reitmeier, Validas AG</a:t>
            </a:r>
          </a:p>
        </p:txBody>
      </p:sp>
      <p:pic>
        <p:nvPicPr>
          <p:cNvPr id="7" name="Picture 6" descr="TALC">
            <a:extLst>
              <a:ext uri="{FF2B5EF4-FFF2-40B4-BE49-F238E27FC236}">
                <a16:creationId xmlns:a16="http://schemas.microsoft.com/office/drawing/2014/main" id="{190635F9-47FE-4D27-9D8F-654AFBA745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5018" y="2555237"/>
            <a:ext cx="5909268" cy="3663749"/>
          </a:xfrm>
          <a:prstGeom prst="rect">
            <a:avLst/>
          </a:prstGeom>
          <a:noFill/>
          <a:extLst>
            <a:ext uri="{909E8E84-426E-40DD-AFC4-6F175D3DCCD1}">
              <a14:hiddenFill xmlns:a14="http://schemas.microsoft.com/office/drawing/2010/main">
                <a:solidFill>
                  <a:srgbClr val="FFFFFF"/>
                </a:solidFill>
              </a14:hiddenFill>
            </a:ext>
          </a:extLst>
        </p:spPr>
      </p:pic>
      <p:sp>
        <p:nvSpPr>
          <p:cNvPr id="8" name="Rechteck 7">
            <a:extLst>
              <a:ext uri="{FF2B5EF4-FFF2-40B4-BE49-F238E27FC236}">
                <a16:creationId xmlns:a16="http://schemas.microsoft.com/office/drawing/2014/main" id="{6AB87D82-C3A1-4F02-9B2F-FBA0BF7053F7}"/>
              </a:ext>
            </a:extLst>
          </p:cNvPr>
          <p:cNvSpPr/>
          <p:nvPr/>
        </p:nvSpPr>
        <p:spPr>
          <a:xfrm>
            <a:off x="8822567" y="2961300"/>
            <a:ext cx="2954634" cy="2252719"/>
          </a:xfrm>
          <a:prstGeom prst="rect">
            <a:avLst/>
          </a:prstGeom>
          <a:blipFill dpi="0" rotWithShape="1">
            <a:blip r:embed="rId3">
              <a:alphaModFix amt="30000"/>
            </a:blip>
            <a:srcRect/>
            <a:stretch>
              <a:fillRect/>
            </a:stretch>
          </a:blip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9" name="Gewinkelte Verbindung 8"/>
          <p:cNvCxnSpPr/>
          <p:nvPr/>
        </p:nvCxnSpPr>
        <p:spPr>
          <a:xfrm>
            <a:off x="5510784" y="2346960"/>
            <a:ext cx="5547360" cy="614340"/>
          </a:xfrm>
          <a:prstGeom prst="bentConnector3">
            <a:avLst>
              <a:gd name="adj1" fmla="val 100000"/>
            </a:avLst>
          </a:prstGeom>
          <a:ln w="508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43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636916-D430-4B5A-8611-4BB7D3E73229}"/>
              </a:ext>
            </a:extLst>
          </p:cNvPr>
          <p:cNvSpPr>
            <a:spLocks noGrp="1"/>
          </p:cNvSpPr>
          <p:nvPr>
            <p:ph type="title"/>
          </p:nvPr>
        </p:nvSpPr>
        <p:spPr/>
        <p:txBody>
          <a:bodyPr/>
          <a:lstStyle/>
          <a:p>
            <a:r>
              <a:rPr lang="de-DE"/>
              <a:t>Diskussion </a:t>
            </a:r>
            <a:endParaRPr lang="de-DE" dirty="0"/>
          </a:p>
        </p:txBody>
      </p:sp>
      <p:sp>
        <p:nvSpPr>
          <p:cNvPr id="3" name="Inhaltsplatzhalter 2">
            <a:extLst>
              <a:ext uri="{FF2B5EF4-FFF2-40B4-BE49-F238E27FC236}">
                <a16:creationId xmlns:a16="http://schemas.microsoft.com/office/drawing/2014/main" id="{BDBC4085-627E-4F54-A09A-F9C3933F401B}"/>
              </a:ext>
            </a:extLst>
          </p:cNvPr>
          <p:cNvSpPr>
            <a:spLocks noGrp="1"/>
          </p:cNvSpPr>
          <p:nvPr>
            <p:ph idx="1"/>
          </p:nvPr>
        </p:nvSpPr>
        <p:spPr>
          <a:xfrm>
            <a:off x="536275" y="1750423"/>
            <a:ext cx="11118011" cy="4331200"/>
          </a:xfrm>
        </p:spPr>
        <p:txBody>
          <a:bodyPr/>
          <a:lstStyle/>
          <a:p>
            <a:r>
              <a:rPr lang="de-DE" dirty="0"/>
              <a:t>Fragen? Anregungen?</a:t>
            </a:r>
          </a:p>
          <a:p>
            <a:pPr marL="0" indent="0">
              <a:buNone/>
            </a:pPr>
            <a:endParaRPr lang="de-DE" dirty="0"/>
          </a:p>
        </p:txBody>
      </p:sp>
      <p:sp>
        <p:nvSpPr>
          <p:cNvPr id="4" name="Datumsplatzhalter 3">
            <a:extLst>
              <a:ext uri="{FF2B5EF4-FFF2-40B4-BE49-F238E27FC236}">
                <a16:creationId xmlns:a16="http://schemas.microsoft.com/office/drawing/2014/main" id="{F08F5074-A2A6-4F43-834F-8DFAABDE4407}"/>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id="{71E04C22-2DDB-46B3-BE77-3A130506E2AD}"/>
              </a:ext>
            </a:extLst>
          </p:cNvPr>
          <p:cNvSpPr>
            <a:spLocks noGrp="1"/>
          </p:cNvSpPr>
          <p:nvPr>
            <p:ph type="ftr" sz="quarter" idx="11"/>
          </p:nvPr>
        </p:nvSpPr>
        <p:spPr/>
        <p:txBody>
          <a:bodyPr/>
          <a:lstStyle/>
          <a:p>
            <a:r>
              <a:rPr lang="de-DE"/>
              <a:t>Robert Reitmeier, Validas AG</a:t>
            </a:r>
          </a:p>
        </p:txBody>
      </p:sp>
      <p:pic>
        <p:nvPicPr>
          <p:cNvPr id="7" name="Grafik 6">
            <a:extLst>
              <a:ext uri="{FF2B5EF4-FFF2-40B4-BE49-F238E27FC236}">
                <a16:creationId xmlns:a16="http://schemas.microsoft.com/office/drawing/2014/main" id="{F09DC87E-F31A-4C4A-AD7E-904AAAD90AE8}"/>
              </a:ext>
            </a:extLst>
          </p:cNvPr>
          <p:cNvPicPr>
            <a:picLocks noChangeAspect="1"/>
          </p:cNvPicPr>
          <p:nvPr/>
        </p:nvPicPr>
        <p:blipFill>
          <a:blip r:embed="rId2"/>
          <a:stretch>
            <a:fillRect/>
          </a:stretch>
        </p:blipFill>
        <p:spPr>
          <a:xfrm>
            <a:off x="8580388" y="1112429"/>
            <a:ext cx="3419952" cy="5172797"/>
          </a:xfrm>
          <a:prstGeom prst="rect">
            <a:avLst/>
          </a:prstGeom>
        </p:spPr>
      </p:pic>
    </p:spTree>
    <p:extLst>
      <p:ext uri="{BB962C8B-B14F-4D97-AF65-F5344CB8AC3E}">
        <p14:creationId xmlns:p14="http://schemas.microsoft.com/office/powerpoint/2010/main" val="1587026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5D7BB19-AB50-44AA-BA81-B1C9F48A5018}"/>
              </a:ext>
            </a:extLst>
          </p:cNvPr>
          <p:cNvSpPr>
            <a:spLocks noGrp="1"/>
          </p:cNvSpPr>
          <p:nvPr>
            <p:ph type="title"/>
          </p:nvPr>
        </p:nvSpPr>
        <p:spPr/>
        <p:txBody>
          <a:bodyPr/>
          <a:lstStyle/>
          <a:p>
            <a:r>
              <a:rPr lang="de-DE" sz="3600"/>
              <a:t>Inhalt</a:t>
            </a:r>
            <a:r>
              <a:rPr lang="de-DE"/>
              <a:t> </a:t>
            </a:r>
            <a:endParaRPr lang="de-DE" dirty="0"/>
          </a:p>
        </p:txBody>
      </p:sp>
      <p:sp>
        <p:nvSpPr>
          <p:cNvPr id="3" name="Inhaltsplatzhalter 2">
            <a:extLst>
              <a:ext uri="{FF2B5EF4-FFF2-40B4-BE49-F238E27FC236}">
                <a16:creationId xmlns:a16="http://schemas.microsoft.com/office/drawing/2014/main" id="{A80DA662-0918-4905-AAB9-35803B477A9B}"/>
              </a:ext>
            </a:extLst>
          </p:cNvPr>
          <p:cNvSpPr>
            <a:spLocks noGrp="1"/>
          </p:cNvSpPr>
          <p:nvPr>
            <p:ph idx="1"/>
          </p:nvPr>
        </p:nvSpPr>
        <p:spPr>
          <a:xfrm>
            <a:off x="545354" y="1779013"/>
            <a:ext cx="9870097" cy="4113787"/>
          </a:xfrm>
        </p:spPr>
        <p:txBody>
          <a:bodyPr/>
          <a:lstStyle/>
          <a:p>
            <a:r>
              <a:rPr lang="de-DE" sz="2800" dirty="0"/>
              <a:t>Schach in 200 Zeilen. Warum?</a:t>
            </a:r>
          </a:p>
          <a:p>
            <a:pPr lvl="1"/>
            <a:r>
              <a:rPr lang="de-DE" sz="2600" dirty="0"/>
              <a:t>Und ein </a:t>
            </a:r>
            <a:r>
              <a:rPr lang="de-DE" sz="2600" dirty="0" err="1"/>
              <a:t>bißchen</a:t>
            </a:r>
            <a:r>
              <a:rPr lang="de-DE" sz="2600" dirty="0"/>
              <a:t> Code und ein Demo</a:t>
            </a:r>
          </a:p>
          <a:p>
            <a:r>
              <a:rPr lang="de-DE" sz="2800" dirty="0" err="1"/>
              <a:t>Kontext@Validas</a:t>
            </a:r>
            <a:r>
              <a:rPr lang="de-DE" sz="2800" dirty="0"/>
              <a:t>: </a:t>
            </a:r>
            <a:r>
              <a:rPr lang="de-DE" sz="2800" dirty="0" err="1"/>
              <a:t>Functional</a:t>
            </a:r>
            <a:r>
              <a:rPr lang="de-DE" sz="2800" dirty="0"/>
              <a:t> </a:t>
            </a:r>
            <a:r>
              <a:rPr lang="de-DE" sz="2800" dirty="0" err="1"/>
              <a:t>Safety</a:t>
            </a:r>
            <a:endParaRPr lang="de-DE" sz="2800" dirty="0"/>
          </a:p>
          <a:p>
            <a:r>
              <a:rPr lang="de-DE" sz="2800" dirty="0"/>
              <a:t>Die Challenge</a:t>
            </a:r>
          </a:p>
          <a:p>
            <a:r>
              <a:rPr lang="de-DE" sz="2800" dirty="0"/>
              <a:t>R2</a:t>
            </a:r>
          </a:p>
          <a:p>
            <a:r>
              <a:rPr lang="de-DE" sz="2800"/>
              <a:t>Andere </a:t>
            </a:r>
            <a:r>
              <a:rPr lang="de-DE" sz="2800" dirty="0"/>
              <a:t>Einsatzgebiete von </a:t>
            </a:r>
            <a:r>
              <a:rPr lang="de-DE" sz="2800" dirty="0" err="1"/>
              <a:t>Haskell</a:t>
            </a:r>
            <a:endParaRPr lang="de-DE" sz="2800" dirty="0"/>
          </a:p>
          <a:p>
            <a:r>
              <a:rPr lang="de-DE" sz="2800" dirty="0"/>
              <a:t>Meta-Probleme</a:t>
            </a:r>
          </a:p>
          <a:p>
            <a:r>
              <a:rPr lang="de-DE" sz="2800" dirty="0"/>
              <a:t>Fragen/Diskussion</a:t>
            </a:r>
          </a:p>
        </p:txBody>
      </p:sp>
      <p:sp>
        <p:nvSpPr>
          <p:cNvPr id="4" name="Datumsplatzhalter 3">
            <a:extLst>
              <a:ext uri="{FF2B5EF4-FFF2-40B4-BE49-F238E27FC236}">
                <a16:creationId xmlns:a16="http://schemas.microsoft.com/office/drawing/2014/main" id="{CCCB1662-14E7-4EC1-8B15-4623C1F47BA9}"/>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id="{138C0288-C28B-493E-A0F4-90FB1567F341}"/>
              </a:ext>
            </a:extLst>
          </p:cNvPr>
          <p:cNvSpPr>
            <a:spLocks noGrp="1"/>
          </p:cNvSpPr>
          <p:nvPr>
            <p:ph type="ftr" sz="quarter" idx="11"/>
          </p:nvPr>
        </p:nvSpPr>
        <p:spPr/>
        <p:txBody>
          <a:bodyPr/>
          <a:lstStyle/>
          <a:p>
            <a:r>
              <a:rPr lang="de-DE"/>
              <a:t>Robert Reitmeier, Validas AG</a:t>
            </a:r>
          </a:p>
        </p:txBody>
      </p:sp>
    </p:spTree>
    <p:extLst>
      <p:ext uri="{BB962C8B-B14F-4D97-AF65-F5344CB8AC3E}">
        <p14:creationId xmlns:p14="http://schemas.microsoft.com/office/powerpoint/2010/main" val="20894212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ACA8F9-D4A4-4409-BD84-ABB7207AC580}"/>
              </a:ext>
            </a:extLst>
          </p:cNvPr>
          <p:cNvSpPr>
            <a:spLocks noGrp="1"/>
          </p:cNvSpPr>
          <p:nvPr>
            <p:ph type="title"/>
          </p:nvPr>
        </p:nvSpPr>
        <p:spPr>
          <a:xfrm>
            <a:off x="0" y="518775"/>
            <a:ext cx="8238226" cy="523395"/>
          </a:xfrm>
        </p:spPr>
        <p:txBody>
          <a:bodyPr>
            <a:noAutofit/>
          </a:bodyPr>
          <a:lstStyle/>
          <a:p>
            <a:r>
              <a:rPr lang="de-DE"/>
              <a:t>Schach in 200 Zeilen. Warum?</a:t>
            </a:r>
            <a:endParaRPr lang="de-DE" dirty="0"/>
          </a:p>
        </p:txBody>
      </p:sp>
      <p:sp>
        <p:nvSpPr>
          <p:cNvPr id="4" name="Inhaltsplatzhalter 3">
            <a:extLst>
              <a:ext uri="{FF2B5EF4-FFF2-40B4-BE49-F238E27FC236}">
                <a16:creationId xmlns:a16="http://schemas.microsoft.com/office/drawing/2014/main" id="{3F115FF2-159F-4DE9-8193-30E746DCE0E7}"/>
              </a:ext>
            </a:extLst>
          </p:cNvPr>
          <p:cNvSpPr>
            <a:spLocks noGrp="1"/>
          </p:cNvSpPr>
          <p:nvPr>
            <p:ph sz="half" idx="2"/>
          </p:nvPr>
        </p:nvSpPr>
        <p:spPr>
          <a:xfrm>
            <a:off x="210126" y="1505527"/>
            <a:ext cx="11778673" cy="4572000"/>
          </a:xfrm>
        </p:spPr>
        <p:txBody>
          <a:bodyPr/>
          <a:lstStyle/>
          <a:p>
            <a:r>
              <a:rPr lang="de-DE" sz="2400"/>
              <a:t>Zuerst: Weil </a:t>
            </a:r>
            <a:r>
              <a:rPr lang="de-DE" sz="2400" dirty="0"/>
              <a:t>es geht </a:t>
            </a:r>
            <a:r>
              <a:rPr lang="de-DE" sz="2400" dirty="0">
                <a:sym typeface="Wingdings" panose="05000000000000000000" pitchFamily="2" charset="2"/>
              </a:rPr>
              <a:t></a:t>
            </a:r>
          </a:p>
          <a:p>
            <a:endParaRPr lang="de-DE" sz="2400" dirty="0">
              <a:latin typeface="Klavika Regular" panose="020B0506040000020004" pitchFamily="34" charset="0"/>
              <a:sym typeface="Wingdings" panose="05000000000000000000" pitchFamily="2" charset="2"/>
            </a:endParaRPr>
          </a:p>
          <a:p>
            <a:r>
              <a:rPr lang="de-DE" sz="2400" dirty="0">
                <a:sym typeface="Wingdings" panose="05000000000000000000" pitchFamily="2" charset="2"/>
              </a:rPr>
              <a:t>Später: </a:t>
            </a:r>
            <a:r>
              <a:rPr lang="de-DE" sz="2400" dirty="0">
                <a:latin typeface="Klavika Regular" panose="020B0506040000020004" pitchFamily="34" charset="0"/>
                <a:sym typeface="Wingdings" panose="05000000000000000000" pitchFamily="2" charset="2"/>
              </a:rPr>
              <a:t>Showcase für </a:t>
            </a:r>
            <a:r>
              <a:rPr lang="de-DE" sz="2400" dirty="0" err="1">
                <a:latin typeface="Klavika Regular" panose="020B0506040000020004" pitchFamily="34" charset="0"/>
                <a:sym typeface="Wingdings" panose="05000000000000000000" pitchFamily="2" charset="2"/>
              </a:rPr>
              <a:t>Haskell</a:t>
            </a:r>
            <a:r>
              <a:rPr lang="de-DE" sz="2400" dirty="0">
                <a:latin typeface="Klavika Regular" panose="020B0506040000020004" pitchFamily="34" charset="0"/>
                <a:sym typeface="Wingdings" panose="05000000000000000000" pitchFamily="2" charset="2"/>
              </a:rPr>
              <a:t> im Unternehmen:</a:t>
            </a:r>
          </a:p>
          <a:p>
            <a:pPr lvl="1"/>
            <a:r>
              <a:rPr lang="de-DE" sz="2200" dirty="0">
                <a:sym typeface="Wingdings" panose="05000000000000000000" pitchFamily="2" charset="2"/>
              </a:rPr>
              <a:t>Übersichtlicher, einfach verständlicher Code (kleine </a:t>
            </a:r>
            <a:r>
              <a:rPr lang="de-DE" sz="2200" dirty="0" err="1">
                <a:sym typeface="Wingdings" panose="05000000000000000000" pitchFamily="2" charset="2"/>
              </a:rPr>
              <a:t>Semantic</a:t>
            </a:r>
            <a:r>
              <a:rPr lang="de-DE" sz="2200" dirty="0">
                <a:sym typeface="Wingdings" panose="05000000000000000000" pitchFamily="2" charset="2"/>
              </a:rPr>
              <a:t> Gap)</a:t>
            </a:r>
          </a:p>
          <a:p>
            <a:pPr lvl="1"/>
            <a:r>
              <a:rPr lang="de-DE" sz="2200" dirty="0">
                <a:sym typeface="Wingdings" panose="05000000000000000000" pitchFamily="2" charset="2"/>
              </a:rPr>
              <a:t>Korrektheit: „Das ist so einfach, das muss </a:t>
            </a:r>
            <a:r>
              <a:rPr lang="de-DE" sz="2200">
                <a:sym typeface="Wingdings" panose="05000000000000000000" pitchFamily="2" charset="2"/>
              </a:rPr>
              <a:t>stimmen!“</a:t>
            </a:r>
          </a:p>
          <a:p>
            <a:pPr lvl="1"/>
            <a:endParaRPr lang="de-DE" sz="2200">
              <a:sym typeface="Wingdings" panose="05000000000000000000" pitchFamily="2" charset="2"/>
            </a:endParaRPr>
          </a:p>
          <a:p>
            <a:r>
              <a:rPr lang="de-DE" sz="2400">
                <a:sym typeface="Wingdings" panose="05000000000000000000" pitchFamily="2" charset="2"/>
              </a:rPr>
              <a:t>Code…</a:t>
            </a:r>
            <a:endParaRPr lang="de-DE" sz="2400" dirty="0">
              <a:sym typeface="Wingdings" panose="05000000000000000000" pitchFamily="2" charset="2"/>
            </a:endParaRPr>
          </a:p>
          <a:p>
            <a:pPr lvl="1"/>
            <a:endParaRPr lang="de-DE" sz="2200" dirty="0">
              <a:sym typeface="Wingdings" panose="05000000000000000000" pitchFamily="2" charset="2"/>
            </a:endParaRPr>
          </a:p>
          <a:p>
            <a:pPr lvl="1"/>
            <a:endParaRPr lang="de-DE" sz="2200" dirty="0">
              <a:latin typeface="Klavika Regular" panose="020B0506040000020004" pitchFamily="34" charset="0"/>
            </a:endParaRPr>
          </a:p>
        </p:txBody>
      </p:sp>
      <p:sp>
        <p:nvSpPr>
          <p:cNvPr id="16" name="Datumsplatzhalter 15">
            <a:extLst>
              <a:ext uri="{FF2B5EF4-FFF2-40B4-BE49-F238E27FC236}">
                <a16:creationId xmlns:a16="http://schemas.microsoft.com/office/drawing/2014/main" id="{583A55A0-456B-4AC7-A764-486233564B73}"/>
              </a:ext>
            </a:extLst>
          </p:cNvPr>
          <p:cNvSpPr>
            <a:spLocks noGrp="1"/>
          </p:cNvSpPr>
          <p:nvPr>
            <p:ph type="dt" sz="half" idx="10"/>
          </p:nvPr>
        </p:nvSpPr>
        <p:spPr/>
        <p:txBody>
          <a:bodyPr/>
          <a:lstStyle/>
          <a:p>
            <a:r>
              <a:rPr lang="de-DE"/>
              <a:t>17.12.2021</a:t>
            </a:r>
          </a:p>
        </p:txBody>
      </p:sp>
      <p:sp>
        <p:nvSpPr>
          <p:cNvPr id="17" name="Fußzeilenplatzhalter 16">
            <a:extLst>
              <a:ext uri="{FF2B5EF4-FFF2-40B4-BE49-F238E27FC236}">
                <a16:creationId xmlns:a16="http://schemas.microsoft.com/office/drawing/2014/main" id="{E3245E8B-B54E-484B-83B5-5449C87BDB7A}"/>
              </a:ext>
            </a:extLst>
          </p:cNvPr>
          <p:cNvSpPr>
            <a:spLocks noGrp="1"/>
          </p:cNvSpPr>
          <p:nvPr>
            <p:ph type="ftr" sz="quarter" idx="11"/>
          </p:nvPr>
        </p:nvSpPr>
        <p:spPr/>
        <p:txBody>
          <a:bodyPr/>
          <a:lstStyle/>
          <a:p>
            <a:r>
              <a:rPr lang="de-DE"/>
              <a:t>Robert Reitmeier, Validas AG</a:t>
            </a:r>
          </a:p>
        </p:txBody>
      </p:sp>
    </p:spTree>
    <p:extLst>
      <p:ext uri="{BB962C8B-B14F-4D97-AF65-F5344CB8AC3E}">
        <p14:creationId xmlns:p14="http://schemas.microsoft.com/office/powerpoint/2010/main" val="3820485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195398" y="187972"/>
            <a:ext cx="5780529" cy="6020238"/>
          </a:xfrm>
          <a:prstGeom prst="rect">
            <a:avLst/>
          </a:prstGeom>
        </p:spPr>
        <p:txBody>
          <a:bodyPr wrap="square">
            <a:spAutoFit/>
          </a:bodyPr>
          <a:lstStyle/>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data</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Colour = White | Black</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deriving</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(Show,Eq,Enum,Bounded,Ord)</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nextColour White = Black</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nextColour Black = White</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data</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Piece = Ù | Ú | Û | Ü | Ý | Þ</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deriving</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(Eq,Enum,Bounded,Ord,Show)</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type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Board  = Array Coors Square</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type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Square = Maybe (Colour,Piece)</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type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Coors = (Int,Int)</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instance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Show Coors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where</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show (file,rank) = [</a:t>
            </a:r>
            <a:r>
              <a:rPr lang="de-DE" sz="1400">
                <a:solidFill>
                  <a:srgbClr val="CA65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'a'</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..]!!(file-</a:t>
            </a:r>
            <a:r>
              <a:rPr lang="de-DE" sz="1400">
                <a:solidFill>
                  <a:srgbClr val="00808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1</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show rank</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data</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Position = Position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pBoard              :: Board,</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pColourToMove       :: Colour,</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pCanCastleQueenSide :: [Colour],</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pCanCastleKingSide  :: [Colour],</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pEnPassant          :: Maybe (Coors,Coors),</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pHalfmoveClock      :: Int,</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lnSpc>
                <a:spcPct val="115000"/>
              </a:lnSpc>
            </a:pP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pNextMoveNumber     :: Int }</a:t>
            </a:r>
            <a:endParaRPr lang="de-DE" sz="1400">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p:txBody>
      </p:sp>
      <p:sp>
        <p:nvSpPr>
          <p:cNvPr id="5" name="Rechteck 4">
            <a:extLst>
              <a:ext uri="{FF2B5EF4-FFF2-40B4-BE49-F238E27FC236}">
                <a16:creationId xmlns:a16="http://schemas.microsoft.com/office/drawing/2014/main" id="{BE53DBCB-69FF-4CDB-9070-5D751FC22B24}"/>
              </a:ext>
            </a:extLst>
          </p:cNvPr>
          <p:cNvSpPr/>
          <p:nvPr/>
        </p:nvSpPr>
        <p:spPr>
          <a:xfrm>
            <a:off x="6758479" y="1625896"/>
            <a:ext cx="5962650" cy="4289700"/>
          </a:xfrm>
          <a:prstGeom prst="rect">
            <a:avLst/>
          </a:prstGeom>
        </p:spPr>
        <p:txBody>
          <a:bodyPr wrap="square">
            <a:spAutoFit/>
          </a:bodyPr>
          <a:lstStyle/>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initialPosition = Position {</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pBoard = boardFromString [</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"âïáòäðàñ"</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"îßîßîßîß"</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"ØçØçØçØç"</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"çØçØçØçØ"</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"ØçØçØçØç"</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"çØçØçØçØ"</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"ÙèÙèÙèÙè"</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a:t>
            </a:r>
            <a:r>
              <a:rPr lang="de-DE" sz="1400">
                <a:solidFill>
                  <a:srgbClr val="CA6500"/>
                </a:solidFill>
                <a:highlight>
                  <a:srgbClr val="FFFFFF"/>
                </a:highlight>
                <a:latin typeface="Droid Sans Mono Chess ASCII"/>
                <a:ea typeface="Calibri"/>
                <a:cs typeface="Times New Roman"/>
              </a:rPr>
              <a:t>"ëÚêÝíÛéÜ"</a:t>
            </a:r>
            <a:r>
              <a:rPr lang="de-DE" sz="1400">
                <a:solidFill>
                  <a:srgbClr val="000000"/>
                </a:solidFill>
                <a:highlight>
                  <a:srgbClr val="FFFFFF"/>
                </a:highlight>
                <a:latin typeface="Droid Sans Mono Chess ASCII"/>
                <a:ea typeface="Calibri"/>
                <a:cs typeface="Times New Roman"/>
              </a:rPr>
              <a:t> ],</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pColourToMove       = White,</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pCanCastleQueenSide = allOfThem,</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pCanCastleKingSide  = allOfThem,</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pEnPassant          = Nothing,</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pHalfmoveClock      = </a:t>
            </a:r>
            <a:r>
              <a:rPr lang="de-DE" sz="1400">
                <a:solidFill>
                  <a:srgbClr val="008080"/>
                </a:solidFill>
                <a:highlight>
                  <a:srgbClr val="FFFFFF"/>
                </a:highlight>
                <a:latin typeface="Droid Sans Mono Chess ASCII"/>
                <a:ea typeface="Calibri"/>
                <a:cs typeface="Times New Roman"/>
              </a:rPr>
              <a:t>0</a:t>
            </a:r>
            <a:r>
              <a:rPr lang="de-DE" sz="1400">
                <a:solidFill>
                  <a:srgbClr val="000000"/>
                </a:solidFill>
                <a:highlight>
                  <a:srgbClr val="FFFFFF"/>
                </a:highlight>
                <a:latin typeface="Droid Sans Mono Chess ASCII"/>
                <a:ea typeface="Calibri"/>
                <a:cs typeface="Times New Roman"/>
              </a:rPr>
              <a:t>,</a:t>
            </a:r>
            <a:endParaRPr lang="de-DE" sz="1400">
              <a:latin typeface="Calibri"/>
              <a:ea typeface="Calibri"/>
              <a:cs typeface="Times New Roman"/>
            </a:endParaRPr>
          </a:p>
          <a:p>
            <a:pPr defTabSz="619200">
              <a:lnSpc>
                <a:spcPct val="115000"/>
              </a:lnSpc>
              <a:spcAft>
                <a:spcPts val="0"/>
              </a:spcAft>
            </a:pPr>
            <a:r>
              <a:rPr lang="de-DE" sz="1400">
                <a:solidFill>
                  <a:srgbClr val="000000"/>
                </a:solidFill>
                <a:highlight>
                  <a:srgbClr val="FFFFFF"/>
                </a:highlight>
                <a:latin typeface="Droid Sans Mono Chess ASCII"/>
                <a:ea typeface="Calibri"/>
                <a:cs typeface="Times New Roman"/>
              </a:rPr>
              <a:t>	pNextMoveNumber     = </a:t>
            </a:r>
            <a:r>
              <a:rPr lang="de-DE" sz="1400">
                <a:solidFill>
                  <a:srgbClr val="008080"/>
                </a:solidFill>
                <a:highlight>
                  <a:srgbClr val="FFFFFF"/>
                </a:highlight>
                <a:latin typeface="Droid Sans Mono Chess ASCII"/>
                <a:ea typeface="Calibri"/>
                <a:cs typeface="Times New Roman"/>
              </a:rPr>
              <a:t>1</a:t>
            </a:r>
            <a:r>
              <a:rPr lang="de-DE" sz="1400">
                <a:solidFill>
                  <a:srgbClr val="000000"/>
                </a:solidFill>
                <a:highlight>
                  <a:srgbClr val="FFFFFF"/>
                </a:highlight>
                <a:latin typeface="Droid Sans Mono Chess ASCII"/>
                <a:ea typeface="Calibri"/>
                <a:cs typeface="Times New Roman"/>
              </a:rPr>
              <a:t> }</a:t>
            </a:r>
            <a:endParaRPr lang="de-DE" sz="1400">
              <a:latin typeface="Calibri"/>
              <a:ea typeface="Calibri"/>
              <a:cs typeface="Times New Roman"/>
            </a:endParaRPr>
          </a:p>
          <a:p>
            <a:pPr defTabSz="619200">
              <a:lnSpc>
                <a:spcPct val="115000"/>
              </a:lnSpc>
              <a:spcAft>
                <a:spcPts val="0"/>
              </a:spcAft>
            </a:pPr>
            <a:endParaRPr lang="de-DE" sz="1400">
              <a:effectLst/>
              <a:latin typeface="Calibri"/>
              <a:ea typeface="Calibri"/>
              <a:cs typeface="Times New Roman"/>
            </a:endParaRPr>
          </a:p>
        </p:txBody>
      </p:sp>
      <p:sp>
        <p:nvSpPr>
          <p:cNvPr id="6" name="Datumsplatzhalter 5">
            <a:extLst>
              <a:ext uri="{FF2B5EF4-FFF2-40B4-BE49-F238E27FC236}">
                <a16:creationId xmlns:a16="http://schemas.microsoft.com/office/drawing/2014/main" id="{9F81016A-7383-4C1E-9211-99B17A5C091A}"/>
              </a:ext>
            </a:extLst>
          </p:cNvPr>
          <p:cNvSpPr>
            <a:spLocks noGrp="1"/>
          </p:cNvSpPr>
          <p:nvPr>
            <p:ph type="dt" sz="half" idx="10"/>
          </p:nvPr>
        </p:nvSpPr>
        <p:spPr/>
        <p:txBody>
          <a:bodyPr/>
          <a:lstStyle/>
          <a:p>
            <a:r>
              <a:rPr lang="de-DE"/>
              <a:t>17.12.2021</a:t>
            </a:r>
          </a:p>
        </p:txBody>
      </p:sp>
      <p:sp>
        <p:nvSpPr>
          <p:cNvPr id="7" name="Fußzeilenplatzhalter 6">
            <a:extLst>
              <a:ext uri="{FF2B5EF4-FFF2-40B4-BE49-F238E27FC236}">
                <a16:creationId xmlns:a16="http://schemas.microsoft.com/office/drawing/2014/main" id="{6780DF2A-651A-4C17-BB2C-461F53C2760F}"/>
              </a:ext>
            </a:extLst>
          </p:cNvPr>
          <p:cNvSpPr>
            <a:spLocks noGrp="1"/>
          </p:cNvSpPr>
          <p:nvPr>
            <p:ph type="ftr" sz="quarter" idx="11"/>
          </p:nvPr>
        </p:nvSpPr>
        <p:spPr/>
        <p:txBody>
          <a:bodyPr/>
          <a:lstStyle/>
          <a:p>
            <a:r>
              <a:rPr lang="de-DE"/>
              <a:t>Robert Reitmeier, Validas AG</a:t>
            </a:r>
          </a:p>
        </p:txBody>
      </p:sp>
    </p:spTree>
    <p:extLst>
      <p:ext uri="{BB962C8B-B14F-4D97-AF65-F5344CB8AC3E}">
        <p14:creationId xmlns:p14="http://schemas.microsoft.com/office/powerpoint/2010/main" val="2077020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350379" y="229160"/>
            <a:ext cx="11724828" cy="5693866"/>
          </a:xfrm>
          <a:prstGeom prst="rect">
            <a:avLst/>
          </a:prstGeom>
        </p:spPr>
        <p:txBody>
          <a:bodyPr wrap="square">
            <a:spAutoFit/>
          </a:bodyPr>
          <a:lstStyle/>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potentialMoves Position{..} = normal_moves ++ castling_moves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where</a:t>
            </a:r>
            <a:endPar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endPar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normal_moves = [ Move src dest mb_takes mb_promote |</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(src,Just (colour,piece)) &lt;- assocs pBoard,</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colour==pColourToMove,</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(dest@(</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_</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,to_rank),mb_takes) &lt;- </a:t>
            </a:r>
            <a:r>
              <a:rPr lang="de-DE" sz="1400" b="1">
                <a:solidFill>
                  <a:srgbClr val="FF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case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piece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of</a:t>
            </a:r>
            <a:endPar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Ù → pawn_moves ++ pawn_takes</a:t>
            </a:r>
          </a:p>
          <a:p>
            <a:pPr defTabSz="217680"/>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where</a:t>
            </a:r>
            <a:endPar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Just dest   = addCoors pBoard src pawn_step  </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en-US" sz="1400">
                <a:solidFill>
                  <a:srgbClr val="80808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There cannot be a pawn on the opposite base rank</a:t>
            </a:r>
            <a:endPar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pawn_moves  =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if</a:t>
            </a:r>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square_empty dest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then</a:t>
            </a:r>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(dest,Nothing) ] ++ pawn_double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else</a:t>
            </a:r>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pawn_double =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case</a:t>
            </a:r>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addCoors pBoard src (</a:t>
            </a:r>
            <a:r>
              <a:rPr lang="en-US" sz="1400">
                <a:solidFill>
                  <a:srgbClr val="00808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2</a:t>
            </a:r>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*pawn_step) </a:t>
            </a:r>
            <a:r>
              <a:rPr lang="en-US"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of</a:t>
            </a:r>
            <a:endPar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Just dest2 | square_empty dest2 ∧ snd src == initial_rank → [(dest2,Nothing) ]</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_</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otherwise                                    → []</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pawn_takes  = [ (dest,Just take_on) |</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Just dest &lt;- map (addCoors pBoard src) [pawn_step+east,pawn_step+west],</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take_on   &lt;-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case</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pBoard!dest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of</a:t>
            </a:r>
            <a:endPar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Just (colour,</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_</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colour ≠ pColourToMove 				                      → [ dest       ]</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Nothing         | Just (middle,pawn_coors) &lt;- pEnPassant, middle==dest → [ pawn_coors ]</a:t>
            </a:r>
          </a:p>
          <a:p>
            <a:pPr defTabSz="217680"/>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de-DE" sz="14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_</a:t>
            </a:r>
            <a:r>
              <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otherwise                            	                → [] ]</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Ú → concatMap (maybe_move           src) knight_moves</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Û → concatMap (maybe_move_direction src) diagonals</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Ü → concatMap (maybe_move_direction src) straights</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Ý → concatMap (maybe_move_direction src) (straights++diagonals)</a:t>
            </a:r>
          </a:p>
          <a:p>
            <a:pPr defTabSz="217680"/>
            <a:r>
              <a:rPr lang="en-US"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Þ → concatMap (maybe_move           src) (straights++diagonals),</a:t>
            </a:r>
            <a:endParaRPr lang="de-DE" sz="14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p:txBody>
      </p:sp>
      <p:sp>
        <p:nvSpPr>
          <p:cNvPr id="4" name="Rechteck: abgerundete Ecken 3">
            <a:extLst>
              <a:ext uri="{FF2B5EF4-FFF2-40B4-BE49-F238E27FC236}">
                <a16:creationId xmlns:a16="http://schemas.microsoft.com/office/drawing/2014/main" id="{8C45D2F1-9CA0-4E03-A969-0A1EFC388291}"/>
              </a:ext>
            </a:extLst>
          </p:cNvPr>
          <p:cNvSpPr/>
          <p:nvPr/>
        </p:nvSpPr>
        <p:spPr>
          <a:xfrm>
            <a:off x="350379" y="229160"/>
            <a:ext cx="1635439" cy="306549"/>
          </a:xfrm>
          <a:prstGeom prst="roundRect">
            <a:avLst/>
          </a:prstGeom>
          <a:solidFill>
            <a:schemeClr val="accent5">
              <a:alpha val="5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886852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285750" y="1331368"/>
            <a:ext cx="11610975" cy="2800767"/>
          </a:xfrm>
          <a:prstGeom prst="rect">
            <a:avLst/>
          </a:prstGeom>
        </p:spPr>
        <p:txBody>
          <a:bodyPr wrap="square">
            <a:spAutoFit/>
          </a:bodyPr>
          <a:lstStyle/>
          <a:p>
            <a:pPr defTabSz="435360"/>
            <a:r>
              <a:rPr lang="de-DE"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type</a:t>
            </a:r>
            <a:r>
              <a:rPr lang="de-DE"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Depth = Int</a:t>
            </a:r>
          </a:p>
          <a:p>
            <a:pPr defTabSz="435360"/>
            <a:r>
              <a:rPr lang="de-DE"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type</a:t>
            </a:r>
            <a:r>
              <a:rPr lang="de-DE"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Line  = [Move]</a:t>
            </a:r>
          </a:p>
          <a:p>
            <a:pPr defTabSz="435360"/>
            <a:endParaRPr lang="de-DE"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r>
              <a:rPr lang="en-US" sz="1600" i="1">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search :: Depth → Position → Line → (Rating,Line)</a:t>
            </a:r>
          </a:p>
          <a:p>
            <a:pPr defTabSz="435360"/>
            <a:endPar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search depth pos line | moveGen pos == [] ∨ depth==</a:t>
            </a:r>
            <a:r>
              <a:rPr lang="en-US" sz="1600">
                <a:solidFill>
                  <a:srgbClr val="00808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0</a:t>
            </a:r>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 (fst $ rate pos,line)</a:t>
            </a:r>
          </a:p>
          <a:p>
            <a:pPr defTabSz="435360"/>
            <a:endPar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search depth pos line = minimax (comparing fst) (map go_deeper $ moveGen pos)</a:t>
            </a:r>
          </a:p>
          <a:p>
            <a:pPr defTabSz="435360"/>
            <a:r>
              <a:rPr lang="en-US" sz="1600" b="1">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a:t>
            </a:r>
            <a:r>
              <a:rPr lang="en-US"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where</a:t>
            </a:r>
            <a:endPar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a:p>
            <a:pPr defTabSz="435360"/>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minimax        = </a:t>
            </a:r>
            <a:r>
              <a:rPr lang="en-US"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if</a:t>
            </a:r>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pColourToMove == White </a:t>
            </a:r>
            <a:r>
              <a:rPr lang="en-US"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then</a:t>
            </a:r>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maximumBy </a:t>
            </a:r>
            <a:r>
              <a:rPr lang="en-US" sz="1600" b="1">
                <a:solidFill>
                  <a:srgbClr val="0000FF"/>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else</a:t>
            </a:r>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minimumBy</a:t>
            </a:r>
          </a:p>
          <a:p>
            <a:pPr defTabSz="435360"/>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go_deeper move = search (depth-</a:t>
            </a:r>
            <a:r>
              <a:rPr lang="en-US" sz="1600">
                <a:solidFill>
                  <a:srgbClr val="00808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1</a:t>
            </a:r>
            <a:r>
              <a:rPr lang="en-US" sz="1600">
                <a:solidFill>
                  <a:srgbClr val="000000"/>
                </a:solidFill>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 (doMove pos move) (move:line)</a:t>
            </a:r>
          </a:p>
        </p:txBody>
      </p:sp>
      <p:sp>
        <p:nvSpPr>
          <p:cNvPr id="4" name="Rechteck 3"/>
          <p:cNvSpPr/>
          <p:nvPr/>
        </p:nvSpPr>
        <p:spPr>
          <a:xfrm>
            <a:off x="6012149" y="5228976"/>
            <a:ext cx="1617375" cy="338554"/>
          </a:xfrm>
          <a:prstGeom prst="rect">
            <a:avLst/>
          </a:prstGeom>
        </p:spPr>
        <p:txBody>
          <a:bodyPr wrap="square">
            <a:spAutoFit/>
          </a:bodyPr>
          <a:lstStyle/>
          <a:p>
            <a:pPr defTabSz="435360"/>
            <a:r>
              <a:rPr lang="de-DE" sz="1600">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rPr>
              <a:t>parMap rpar</a:t>
            </a:r>
            <a:endParaRPr lang="en-US" sz="1600">
              <a:highlight>
                <a:srgbClr val="FFFFFF"/>
              </a:highlight>
              <a:latin typeface="Droid Sans Mono Chess ASCII" panose="020B0609030804020204" pitchFamily="50" charset="0"/>
              <a:ea typeface="Droid Sans Mono Chess ASCII" panose="020B0609030804020204" pitchFamily="50" charset="0"/>
              <a:cs typeface="Droid Sans Mono Chess ASCII" panose="020B0609030804020204" pitchFamily="50" charset="0"/>
            </a:endParaRPr>
          </a:p>
        </p:txBody>
      </p:sp>
      <p:sp>
        <p:nvSpPr>
          <p:cNvPr id="6" name="Abgerundetes Rechteck 5"/>
          <p:cNvSpPr/>
          <p:nvPr/>
        </p:nvSpPr>
        <p:spPr>
          <a:xfrm>
            <a:off x="6319318" y="3074374"/>
            <a:ext cx="401346" cy="27778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66"/>
          </a:p>
        </p:txBody>
      </p:sp>
      <p:sp>
        <p:nvSpPr>
          <p:cNvPr id="8" name="Abgerundetes Rechteck 7"/>
          <p:cNvSpPr/>
          <p:nvPr/>
        </p:nvSpPr>
        <p:spPr>
          <a:xfrm>
            <a:off x="6012148" y="5268959"/>
            <a:ext cx="1455451" cy="2378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3" name="Gerade Verbindung mit Pfeil 2"/>
          <p:cNvCxnSpPr>
            <a:cxnSpLocks/>
          </p:cNvCxnSpPr>
          <p:nvPr/>
        </p:nvCxnSpPr>
        <p:spPr>
          <a:xfrm>
            <a:off x="6529203" y="3352163"/>
            <a:ext cx="300846" cy="1876813"/>
          </a:xfrm>
          <a:prstGeom prst="straightConnector1">
            <a:avLst/>
          </a:prstGeom>
          <a:ln w="38100">
            <a:solidFill>
              <a:srgbClr val="FF0000"/>
            </a:solidFill>
            <a:headEnd type="arrow"/>
            <a:tailEnd type="oval"/>
          </a:ln>
        </p:spPr>
        <p:style>
          <a:lnRef idx="1">
            <a:schemeClr val="accent1"/>
          </a:lnRef>
          <a:fillRef idx="0">
            <a:schemeClr val="accent1"/>
          </a:fillRef>
          <a:effectRef idx="0">
            <a:schemeClr val="accent1"/>
          </a:effectRef>
          <a:fontRef idx="minor">
            <a:schemeClr val="tx1"/>
          </a:fontRef>
        </p:style>
      </p:cxnSp>
      <p:sp>
        <p:nvSpPr>
          <p:cNvPr id="10" name="Textfeld 9"/>
          <p:cNvSpPr txBox="1"/>
          <p:nvPr/>
        </p:nvSpPr>
        <p:spPr>
          <a:xfrm>
            <a:off x="469392" y="5106379"/>
            <a:ext cx="5042984" cy="525080"/>
          </a:xfrm>
          <a:prstGeom prst="rect">
            <a:avLst/>
          </a:prstGeom>
          <a:noFill/>
        </p:spPr>
        <p:txBody>
          <a:bodyPr wrap="none" rtlCol="0">
            <a:spAutoFit/>
          </a:bodyPr>
          <a:lstStyle/>
          <a:p>
            <a:r>
              <a:rPr lang="de-DE" sz="2812">
                <a:solidFill>
                  <a:srgbClr val="FF0000"/>
                </a:solidFill>
              </a:rPr>
              <a:t>import Control.Parallel.Strategies</a:t>
            </a:r>
            <a:endParaRPr lang="de-DE" sz="2812" dirty="0" err="1">
              <a:solidFill>
                <a:srgbClr val="FF0000"/>
              </a:solidFill>
            </a:endParaRPr>
          </a:p>
        </p:txBody>
      </p:sp>
      <p:sp>
        <p:nvSpPr>
          <p:cNvPr id="14" name="Textfeld 13"/>
          <p:cNvSpPr txBox="1"/>
          <p:nvPr/>
        </p:nvSpPr>
        <p:spPr>
          <a:xfrm>
            <a:off x="7830197" y="4843839"/>
            <a:ext cx="2459712" cy="525080"/>
          </a:xfrm>
          <a:prstGeom prst="rect">
            <a:avLst/>
          </a:prstGeom>
          <a:noFill/>
        </p:spPr>
        <p:txBody>
          <a:bodyPr wrap="none" rtlCol="0">
            <a:spAutoFit/>
          </a:bodyPr>
          <a:lstStyle/>
          <a:p>
            <a:r>
              <a:rPr lang="de-DE" sz="2812">
                <a:solidFill>
                  <a:srgbClr val="00B050"/>
                </a:solidFill>
              </a:rPr>
              <a:t>No side effects!</a:t>
            </a:r>
            <a:endParaRPr lang="de-DE" sz="2812" dirty="0" err="1">
              <a:solidFill>
                <a:srgbClr val="00B050"/>
              </a:solidFill>
            </a:endParaRPr>
          </a:p>
        </p:txBody>
      </p:sp>
      <p:sp>
        <p:nvSpPr>
          <p:cNvPr id="7" name="Titel 6">
            <a:extLst>
              <a:ext uri="{FF2B5EF4-FFF2-40B4-BE49-F238E27FC236}">
                <a16:creationId xmlns:a16="http://schemas.microsoft.com/office/drawing/2014/main" id="{2FFF04F8-F9B3-42A3-89C0-C00BDA71C369}"/>
              </a:ext>
            </a:extLst>
          </p:cNvPr>
          <p:cNvSpPr>
            <a:spLocks noGrp="1"/>
          </p:cNvSpPr>
          <p:nvPr>
            <p:ph type="title"/>
          </p:nvPr>
        </p:nvSpPr>
        <p:spPr>
          <a:xfrm>
            <a:off x="0" y="190149"/>
            <a:ext cx="8428008" cy="687893"/>
          </a:xfrm>
        </p:spPr>
        <p:txBody>
          <a:bodyPr/>
          <a:lstStyle/>
          <a:p>
            <a:r>
              <a:rPr lang="en-US"/>
              <a:t>Searching Brute Force Minimax</a:t>
            </a:r>
            <a:endParaRPr lang="de-DE"/>
          </a:p>
        </p:txBody>
      </p:sp>
    </p:spTree>
    <p:extLst>
      <p:ext uri="{BB962C8B-B14F-4D97-AF65-F5344CB8AC3E}">
        <p14:creationId xmlns:p14="http://schemas.microsoft.com/office/powerpoint/2010/main" val="1060372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P spid="8" grpId="0" animBg="1"/>
      <p:bldP spid="10"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636916-D430-4B5A-8611-4BB7D3E73229}"/>
              </a:ext>
            </a:extLst>
          </p:cNvPr>
          <p:cNvSpPr>
            <a:spLocks noGrp="1"/>
          </p:cNvSpPr>
          <p:nvPr>
            <p:ph type="title"/>
          </p:nvPr>
        </p:nvSpPr>
        <p:spPr/>
        <p:txBody>
          <a:bodyPr/>
          <a:lstStyle/>
          <a:p>
            <a:r>
              <a:rPr lang="de-DE"/>
              <a:t>Eine kleine Partie mit Chess200 </a:t>
            </a:r>
            <a:endParaRPr lang="de-DE" dirty="0"/>
          </a:p>
        </p:txBody>
      </p:sp>
      <p:sp>
        <p:nvSpPr>
          <p:cNvPr id="4" name="Datumsplatzhalter 3">
            <a:extLst>
              <a:ext uri="{FF2B5EF4-FFF2-40B4-BE49-F238E27FC236}">
                <a16:creationId xmlns:a16="http://schemas.microsoft.com/office/drawing/2014/main" id="{F08F5074-A2A6-4F43-834F-8DFAABDE4407}"/>
              </a:ext>
            </a:extLst>
          </p:cNvPr>
          <p:cNvSpPr>
            <a:spLocks noGrp="1"/>
          </p:cNvSpPr>
          <p:nvPr>
            <p:ph type="dt" sz="half" idx="10"/>
          </p:nvPr>
        </p:nvSpPr>
        <p:spPr/>
        <p:txBody>
          <a:bodyPr/>
          <a:lstStyle/>
          <a:p>
            <a:r>
              <a:rPr lang="de-DE"/>
              <a:t>17.12.2021</a:t>
            </a:r>
          </a:p>
        </p:txBody>
      </p:sp>
      <p:sp>
        <p:nvSpPr>
          <p:cNvPr id="5" name="Fußzeilenplatzhalter 4">
            <a:extLst>
              <a:ext uri="{FF2B5EF4-FFF2-40B4-BE49-F238E27FC236}">
                <a16:creationId xmlns:a16="http://schemas.microsoft.com/office/drawing/2014/main" id="{71E04C22-2DDB-46B3-BE77-3A130506E2AD}"/>
              </a:ext>
            </a:extLst>
          </p:cNvPr>
          <p:cNvSpPr>
            <a:spLocks noGrp="1"/>
          </p:cNvSpPr>
          <p:nvPr>
            <p:ph type="ftr" sz="quarter" idx="11"/>
          </p:nvPr>
        </p:nvSpPr>
        <p:spPr/>
        <p:txBody>
          <a:bodyPr/>
          <a:lstStyle/>
          <a:p>
            <a:r>
              <a:rPr lang="de-DE"/>
              <a:t>Robert Reitmeier, Validas AG</a:t>
            </a:r>
          </a:p>
        </p:txBody>
      </p:sp>
    </p:spTree>
    <p:extLst>
      <p:ext uri="{BB962C8B-B14F-4D97-AF65-F5344CB8AC3E}">
        <p14:creationId xmlns:p14="http://schemas.microsoft.com/office/powerpoint/2010/main" val="1314798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ACA8F9-D4A4-4409-BD84-ABB7207AC580}"/>
              </a:ext>
            </a:extLst>
          </p:cNvPr>
          <p:cNvSpPr>
            <a:spLocks noGrp="1"/>
          </p:cNvSpPr>
          <p:nvPr>
            <p:ph type="title"/>
          </p:nvPr>
        </p:nvSpPr>
        <p:spPr/>
        <p:txBody>
          <a:bodyPr>
            <a:noAutofit/>
          </a:bodyPr>
          <a:lstStyle/>
          <a:p>
            <a:r>
              <a:rPr lang="de-DE"/>
              <a:t>Kontext @ Validas</a:t>
            </a:r>
            <a:endParaRPr lang="de-DE" dirty="0"/>
          </a:p>
        </p:txBody>
      </p:sp>
      <p:sp>
        <p:nvSpPr>
          <p:cNvPr id="4" name="Inhaltsplatzhalter 3">
            <a:extLst>
              <a:ext uri="{FF2B5EF4-FFF2-40B4-BE49-F238E27FC236}">
                <a16:creationId xmlns:a16="http://schemas.microsoft.com/office/drawing/2014/main" id="{3F115FF2-159F-4DE9-8193-30E746DCE0E7}"/>
              </a:ext>
            </a:extLst>
          </p:cNvPr>
          <p:cNvSpPr>
            <a:spLocks noGrp="1"/>
          </p:cNvSpPr>
          <p:nvPr>
            <p:ph sz="half" idx="2"/>
          </p:nvPr>
        </p:nvSpPr>
        <p:spPr>
          <a:xfrm>
            <a:off x="210126" y="1505527"/>
            <a:ext cx="11778673" cy="4572000"/>
          </a:xfrm>
        </p:spPr>
        <p:txBody>
          <a:bodyPr/>
          <a:lstStyle/>
          <a:p>
            <a:r>
              <a:rPr lang="de-DE" sz="2400">
                <a:latin typeface="Klavika Regular" panose="020B0506040000020004" pitchFamily="34" charset="0"/>
              </a:rPr>
              <a:t>Funktionale Sicherheit von Software</a:t>
            </a:r>
          </a:p>
        </p:txBody>
      </p:sp>
      <p:sp>
        <p:nvSpPr>
          <p:cNvPr id="16" name="Datumsplatzhalter 15">
            <a:extLst>
              <a:ext uri="{FF2B5EF4-FFF2-40B4-BE49-F238E27FC236}">
                <a16:creationId xmlns:a16="http://schemas.microsoft.com/office/drawing/2014/main" id="{583A55A0-456B-4AC7-A764-486233564B73}"/>
              </a:ext>
            </a:extLst>
          </p:cNvPr>
          <p:cNvSpPr>
            <a:spLocks noGrp="1"/>
          </p:cNvSpPr>
          <p:nvPr>
            <p:ph type="dt" sz="half" idx="10"/>
          </p:nvPr>
        </p:nvSpPr>
        <p:spPr>
          <a:xfrm>
            <a:off x="838200" y="6423025"/>
            <a:ext cx="2743200" cy="568857"/>
          </a:xfrm>
        </p:spPr>
        <p:txBody>
          <a:bodyPr/>
          <a:lstStyle/>
          <a:p>
            <a:r>
              <a:rPr lang="de-DE"/>
              <a:t>17.12.2021</a:t>
            </a:r>
          </a:p>
        </p:txBody>
      </p:sp>
      <p:sp>
        <p:nvSpPr>
          <p:cNvPr id="17" name="Fußzeilenplatzhalter 16">
            <a:extLst>
              <a:ext uri="{FF2B5EF4-FFF2-40B4-BE49-F238E27FC236}">
                <a16:creationId xmlns:a16="http://schemas.microsoft.com/office/drawing/2014/main" id="{E3245E8B-B54E-484B-83B5-5449C87BDB7A}"/>
              </a:ext>
            </a:extLst>
          </p:cNvPr>
          <p:cNvSpPr>
            <a:spLocks noGrp="1"/>
          </p:cNvSpPr>
          <p:nvPr>
            <p:ph type="ftr" sz="quarter" idx="11"/>
          </p:nvPr>
        </p:nvSpPr>
        <p:spPr/>
        <p:txBody>
          <a:bodyPr/>
          <a:lstStyle/>
          <a:p>
            <a:r>
              <a:rPr lang="de-DE"/>
              <a:t>Robert Reitmeier, Validas AG</a:t>
            </a:r>
          </a:p>
        </p:txBody>
      </p:sp>
      <p:pic>
        <p:nvPicPr>
          <p:cNvPr id="8" name="Grafik 7">
            <a:extLst>
              <a:ext uri="{FF2B5EF4-FFF2-40B4-BE49-F238E27FC236}">
                <a16:creationId xmlns:a16="http://schemas.microsoft.com/office/drawing/2014/main" id="{02B965EC-11C2-49F0-808D-9F42C53D4AF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9372" b="1"/>
          <a:stretch/>
        </p:blipFill>
        <p:spPr>
          <a:xfrm>
            <a:off x="10372436" y="190218"/>
            <a:ext cx="1616363" cy="1774240"/>
          </a:xfrm>
          <a:prstGeom prst="rect">
            <a:avLst/>
          </a:prstGeom>
          <a:ln w="12700">
            <a:miter lim="400000"/>
          </a:ln>
          <a:effectLst>
            <a:outerShdw blurRad="127000" dist="76200" dir="2700000" rotWithShape="0">
              <a:srgbClr val="000000">
                <a:alpha val="75000"/>
              </a:srgbClr>
            </a:outerShdw>
          </a:effectLst>
        </p:spPr>
      </p:pic>
      <p:pic>
        <p:nvPicPr>
          <p:cNvPr id="5" name="Grafik 4">
            <a:extLst>
              <a:ext uri="{FF2B5EF4-FFF2-40B4-BE49-F238E27FC236}">
                <a16:creationId xmlns:a16="http://schemas.microsoft.com/office/drawing/2014/main" id="{34A42EA1-583D-4AA9-9BDA-B71A99E2B9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798" y="2106830"/>
            <a:ext cx="5570292" cy="3938370"/>
          </a:xfrm>
          <a:prstGeom prst="rect">
            <a:avLst/>
          </a:prstGeom>
        </p:spPr>
      </p:pic>
    </p:spTree>
    <p:extLst>
      <p:ext uri="{BB962C8B-B14F-4D97-AF65-F5344CB8AC3E}">
        <p14:creationId xmlns:p14="http://schemas.microsoft.com/office/powerpoint/2010/main" val="2280713464"/>
      </p:ext>
    </p:extLst>
  </p:cSld>
  <p:clrMapOvr>
    <a:masterClrMapping/>
  </p:clrMapOvr>
</p:sld>
</file>

<file path=ppt/theme/theme1.xml><?xml version="1.0" encoding="utf-8"?>
<a:theme xmlns:a="http://schemas.openxmlformats.org/drawingml/2006/main" name="Titelsei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 neu" id="{B153380A-D276-4D8A-A42C-3131E3A61ADF}" vid="{111E01BA-ADE3-4AD8-9250-AEFE7C2FFC16}"/>
    </a:ext>
  </a:extLst>
</a:theme>
</file>

<file path=ppt/theme/theme2.xml><?xml version="1.0" encoding="utf-8"?>
<a:theme xmlns:a="http://schemas.openxmlformats.org/drawingml/2006/main" name="Agend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 neu" id="{B153380A-D276-4D8A-A42C-3131E3A61ADF}" vid="{3F4F7B90-EB9B-460E-ACFF-C58AF536C907}"/>
    </a:ext>
  </a:extLst>
</a:theme>
</file>

<file path=ppt/theme/theme3.xml><?xml version="1.0" encoding="utf-8"?>
<a:theme xmlns:a="http://schemas.openxmlformats.org/drawingml/2006/main" name="Inhalt Worl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 neu" id="{B153380A-D276-4D8A-A42C-3131E3A61ADF}" vid="{02C39D91-ED74-4ED0-B6FE-C334F5F71145}"/>
    </a:ext>
  </a:extLst>
</a:theme>
</file>

<file path=ppt/theme/theme4.xml><?xml version="1.0" encoding="utf-8"?>
<a:theme xmlns:a="http://schemas.openxmlformats.org/drawingml/2006/main" name="Inhal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 neu" id="{B153380A-D276-4D8A-A42C-3131E3A61ADF}" vid="{2F1DB36A-50B7-4B4A-85E6-4D1B125080D3}"/>
    </a:ext>
  </a:extLst>
</a:theme>
</file>

<file path=ppt/theme/theme5.xml><?xml version="1.0" encoding="utf-8"?>
<a:theme xmlns:a="http://schemas.openxmlformats.org/drawingml/2006/main" name="Super Valida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 neu" id="{B153380A-D276-4D8A-A42C-3131E3A61ADF}" vid="{D63EC060-0622-4B77-8628-F3EC0C1D4580}"/>
    </a:ext>
  </a:extLst>
</a:theme>
</file>

<file path=ppt/theme/theme6.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Vorlage neu</Template>
  <TotalTime>0</TotalTime>
  <Words>2308</Words>
  <Application>Microsoft Office PowerPoint</Application>
  <PresentationFormat>Breitbild</PresentationFormat>
  <Paragraphs>303</Paragraphs>
  <Slides>23</Slides>
  <Notes>0</Notes>
  <HiddenSlides>0</HiddenSlides>
  <MMClips>0</MMClips>
  <ScaleCrop>false</ScaleCrop>
  <HeadingPairs>
    <vt:vector size="6" baseType="variant">
      <vt:variant>
        <vt:lpstr>Verwendete Schriftarten</vt:lpstr>
      </vt:variant>
      <vt:variant>
        <vt:i4>10</vt:i4>
      </vt:variant>
      <vt:variant>
        <vt:lpstr>Design</vt:lpstr>
      </vt:variant>
      <vt:variant>
        <vt:i4>5</vt:i4>
      </vt:variant>
      <vt:variant>
        <vt:lpstr>Folientitel</vt:lpstr>
      </vt:variant>
      <vt:variant>
        <vt:i4>23</vt:i4>
      </vt:variant>
    </vt:vector>
  </HeadingPairs>
  <TitlesOfParts>
    <vt:vector size="38" baseType="lpstr">
      <vt:lpstr>Arial</vt:lpstr>
      <vt:lpstr>Calibri</vt:lpstr>
      <vt:lpstr>Calibri Light</vt:lpstr>
      <vt:lpstr>Courier New</vt:lpstr>
      <vt:lpstr>Droid Sans Mono</vt:lpstr>
      <vt:lpstr>Droid Sans Mono Chess ASCII</vt:lpstr>
      <vt:lpstr>Klavika Light</vt:lpstr>
      <vt:lpstr>Klavika Regular</vt:lpstr>
      <vt:lpstr>Symbol</vt:lpstr>
      <vt:lpstr>Wingdings 3</vt:lpstr>
      <vt:lpstr>Titelseite</vt:lpstr>
      <vt:lpstr>Agenda</vt:lpstr>
      <vt:lpstr>Inhalt World</vt:lpstr>
      <vt:lpstr>Inhalt</vt:lpstr>
      <vt:lpstr>Super Validas</vt:lpstr>
      <vt:lpstr>Haskell in der Industrie</vt:lpstr>
      <vt:lpstr>Vorstellung</vt:lpstr>
      <vt:lpstr>Inhalt </vt:lpstr>
      <vt:lpstr>Schach in 200 Zeilen. Warum?</vt:lpstr>
      <vt:lpstr>PowerPoint-Präsentation</vt:lpstr>
      <vt:lpstr>PowerPoint-Präsentation</vt:lpstr>
      <vt:lpstr>Searching Brute Force Minimax</vt:lpstr>
      <vt:lpstr>Eine kleine Partie mit Chess200 </vt:lpstr>
      <vt:lpstr>Kontext @ Validas</vt:lpstr>
      <vt:lpstr>Funktionale Sicherheit</vt:lpstr>
      <vt:lpstr>Functional Safety Standards</vt:lpstr>
      <vt:lpstr>Libraries in ISO26262</vt:lpstr>
      <vt:lpstr>MC/DC Coverage</vt:lpstr>
      <vt:lpstr>Coverage-Beispiel</vt:lpstr>
      <vt:lpstr>PowerPoint-Präsentation</vt:lpstr>
      <vt:lpstr>Lösung von R2</vt:lpstr>
      <vt:lpstr>R2</vt:lpstr>
      <vt:lpstr>Gamechanger</vt:lpstr>
      <vt:lpstr>Warum hilft Haskell hier?</vt:lpstr>
      <vt:lpstr>Anwendungsbeispiel: Code-Patterns</vt:lpstr>
      <vt:lpstr>Einsatzgebiete/Themen mit Haskell </vt:lpstr>
      <vt:lpstr>[Meta-]Probleme mit Haskell </vt:lpstr>
      <vt:lpstr>Diskussion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Validas</dc:title>
  <dc:creator>Julia Schöneseiffen</dc:creator>
  <cp:lastModifiedBy>Robert Reitmeier</cp:lastModifiedBy>
  <cp:revision>50</cp:revision>
  <dcterms:created xsi:type="dcterms:W3CDTF">2020-04-15T12:57:52Z</dcterms:created>
  <dcterms:modified xsi:type="dcterms:W3CDTF">2021-12-17T10:50:54Z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
    <vt:lpwstr>Confidential</vt:lpwstr>
  </property>
</Properties>
</file>

<file path=docProps/thumbnail.jpeg>
</file>